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8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6BD01-0804-44DD-A44E-1FB5B4D1C50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C1D11-CEB6-4D70-A6F1-BBDAA6ED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2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227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98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1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7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2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6933"/>
            </a:lvl1pPr>
            <a:lvl2pPr lvl="1" algn="ctr">
              <a:spcBef>
                <a:spcPts val="0"/>
              </a:spcBef>
              <a:buSzPct val="100000"/>
              <a:defRPr sz="6933"/>
            </a:lvl2pPr>
            <a:lvl3pPr lvl="2" algn="ctr">
              <a:spcBef>
                <a:spcPts val="0"/>
              </a:spcBef>
              <a:buSzPct val="100000"/>
              <a:defRPr sz="6933"/>
            </a:lvl3pPr>
            <a:lvl4pPr lvl="3" algn="ctr">
              <a:spcBef>
                <a:spcPts val="0"/>
              </a:spcBef>
              <a:buSzPct val="100000"/>
              <a:defRPr sz="6933"/>
            </a:lvl4pPr>
            <a:lvl5pPr lvl="4" algn="ctr">
              <a:spcBef>
                <a:spcPts val="0"/>
              </a:spcBef>
              <a:buSzPct val="100000"/>
              <a:defRPr sz="6933"/>
            </a:lvl5pPr>
            <a:lvl6pPr lvl="5" algn="ctr">
              <a:spcBef>
                <a:spcPts val="0"/>
              </a:spcBef>
              <a:buSzPct val="100000"/>
              <a:defRPr sz="6933"/>
            </a:lvl6pPr>
            <a:lvl7pPr lvl="6" algn="ctr">
              <a:spcBef>
                <a:spcPts val="0"/>
              </a:spcBef>
              <a:buSzPct val="100000"/>
              <a:defRPr sz="6933"/>
            </a:lvl7pPr>
            <a:lvl8pPr lvl="7" algn="ctr">
              <a:spcBef>
                <a:spcPts val="0"/>
              </a:spcBef>
              <a:buSzPct val="100000"/>
              <a:defRPr sz="6933"/>
            </a:lvl8pPr>
            <a:lvl9pPr lvl="8" algn="ctr">
              <a:spcBef>
                <a:spcPts val="0"/>
              </a:spcBef>
              <a:buSzPct val="100000"/>
              <a:defRPr sz="6933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733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86977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3610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02465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67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049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0739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buSzPct val="100000"/>
              <a:defRPr sz="3200"/>
            </a:lvl2pPr>
            <a:lvl3pPr lvl="2">
              <a:spcBef>
                <a:spcPts val="0"/>
              </a:spcBef>
              <a:buSzPct val="100000"/>
              <a:defRPr sz="3200"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66846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>
              <a:spcBef>
                <a:spcPts val="0"/>
              </a:spcBef>
              <a:buSzPct val="100000"/>
              <a:defRPr sz="6400"/>
            </a:lvl2pPr>
            <a:lvl3pPr lvl="2">
              <a:spcBef>
                <a:spcPts val="0"/>
              </a:spcBef>
              <a:buSzPct val="100000"/>
              <a:defRPr sz="6400"/>
            </a:lvl3pPr>
            <a:lvl4pPr lvl="3">
              <a:spcBef>
                <a:spcPts val="0"/>
              </a:spcBef>
              <a:buSzPct val="100000"/>
              <a:defRPr sz="6400"/>
            </a:lvl4pPr>
            <a:lvl5pPr lvl="4">
              <a:spcBef>
                <a:spcPts val="0"/>
              </a:spcBef>
              <a:buSzPct val="100000"/>
              <a:defRPr sz="6400"/>
            </a:lvl5pPr>
            <a:lvl6pPr lvl="5">
              <a:spcBef>
                <a:spcPts val="0"/>
              </a:spcBef>
              <a:buSzPct val="100000"/>
              <a:defRPr sz="6400"/>
            </a:lvl6pPr>
            <a:lvl7pPr lvl="6">
              <a:spcBef>
                <a:spcPts val="0"/>
              </a:spcBef>
              <a:buSzPct val="100000"/>
              <a:defRPr sz="6400"/>
            </a:lvl7pPr>
            <a:lvl8pPr lvl="7">
              <a:spcBef>
                <a:spcPts val="0"/>
              </a:spcBef>
              <a:buSzPct val="100000"/>
              <a:defRPr sz="6400"/>
            </a:lvl8pPr>
            <a:lvl9pPr lvl="8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74733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600"/>
            </a:lvl1pPr>
            <a:lvl2pPr lvl="1" algn="ctr">
              <a:spcBef>
                <a:spcPts val="0"/>
              </a:spcBef>
              <a:buSzPct val="100000"/>
              <a:defRPr sz="5600"/>
            </a:lvl2pPr>
            <a:lvl3pPr lvl="2" algn="ctr">
              <a:spcBef>
                <a:spcPts val="0"/>
              </a:spcBef>
              <a:buSzPct val="100000"/>
              <a:defRPr sz="5600"/>
            </a:lvl3pPr>
            <a:lvl4pPr lvl="3" algn="ctr">
              <a:spcBef>
                <a:spcPts val="0"/>
              </a:spcBef>
              <a:buSzPct val="100000"/>
              <a:defRPr sz="5600"/>
            </a:lvl4pPr>
            <a:lvl5pPr lvl="4" algn="ctr">
              <a:spcBef>
                <a:spcPts val="0"/>
              </a:spcBef>
              <a:buSzPct val="100000"/>
              <a:defRPr sz="5600"/>
            </a:lvl5pPr>
            <a:lvl6pPr lvl="5" algn="ctr">
              <a:spcBef>
                <a:spcPts val="0"/>
              </a:spcBef>
              <a:buSzPct val="100000"/>
              <a:defRPr sz="5600"/>
            </a:lvl6pPr>
            <a:lvl7pPr lvl="6" algn="ctr">
              <a:spcBef>
                <a:spcPts val="0"/>
              </a:spcBef>
              <a:buSzPct val="100000"/>
              <a:defRPr sz="5600"/>
            </a:lvl7pPr>
            <a:lvl8pPr lvl="7" algn="ctr">
              <a:spcBef>
                <a:spcPts val="0"/>
              </a:spcBef>
              <a:buSzPct val="100000"/>
              <a:defRPr sz="5600"/>
            </a:lvl8pPr>
            <a:lvl9pPr lvl="8" algn="ctr">
              <a:spcBef>
                <a:spcPts val="0"/>
              </a:spcBef>
              <a:buSzPct val="100000"/>
              <a:defRPr sz="5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495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76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1472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6000"/>
            </a:lvl1pPr>
            <a:lvl2pPr lvl="1" algn="ctr">
              <a:spcBef>
                <a:spcPts val="0"/>
              </a:spcBef>
              <a:buSzPct val="100000"/>
              <a:defRPr sz="16000"/>
            </a:lvl2pPr>
            <a:lvl3pPr lvl="2" algn="ctr">
              <a:spcBef>
                <a:spcPts val="0"/>
              </a:spcBef>
              <a:buSzPct val="100000"/>
              <a:defRPr sz="16000"/>
            </a:lvl3pPr>
            <a:lvl4pPr lvl="3" algn="ctr">
              <a:spcBef>
                <a:spcPts val="0"/>
              </a:spcBef>
              <a:buSzPct val="100000"/>
              <a:defRPr sz="16000"/>
            </a:lvl4pPr>
            <a:lvl5pPr lvl="4" algn="ctr">
              <a:spcBef>
                <a:spcPts val="0"/>
              </a:spcBef>
              <a:buSzPct val="100000"/>
              <a:defRPr sz="16000"/>
            </a:lvl5pPr>
            <a:lvl6pPr lvl="5" algn="ctr">
              <a:spcBef>
                <a:spcPts val="0"/>
              </a:spcBef>
              <a:buSzPct val="100000"/>
              <a:defRPr sz="16000"/>
            </a:lvl6pPr>
            <a:lvl7pPr lvl="6" algn="ctr">
              <a:spcBef>
                <a:spcPts val="0"/>
              </a:spcBef>
              <a:buSzPct val="100000"/>
              <a:defRPr sz="16000"/>
            </a:lvl7pPr>
            <a:lvl8pPr lvl="7" algn="ctr">
              <a:spcBef>
                <a:spcPts val="0"/>
              </a:spcBef>
              <a:buSzPct val="100000"/>
              <a:defRPr sz="16000"/>
            </a:lvl8pPr>
            <a:lvl9pPr lvl="8" algn="ctr">
              <a:spcBef>
                <a:spcPts val="0"/>
              </a:spcBef>
              <a:buSzPct val="100000"/>
              <a:defRPr sz="16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5213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6369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1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5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5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8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0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9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6A01-325F-4F51-9509-6181838F7FED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437CD-C801-41FF-B3AF-1FBBDFF45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333" smtClean="0">
                <a:solidFill>
                  <a:schemeClr val="dk2"/>
                </a:solidFill>
              </a:rPr>
              <a:pPr algn="r"/>
              <a:t>‹#›</a:t>
            </a:fld>
            <a:endParaRPr lang="en" sz="1333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2369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JCm8W5RZ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Mythology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5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The 12 Great Olympians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I’ll divide you into groups. You will be responsible for one of the 12 Great Olympians found on pp.32-36 of the book </a:t>
            </a:r>
            <a:r>
              <a:rPr lang="en" i="1"/>
              <a:t>Mythology</a:t>
            </a:r>
            <a:r>
              <a:rPr lang="en"/>
              <a:t>.</a:t>
            </a:r>
          </a:p>
          <a:p>
            <a:r>
              <a:rPr lang="en"/>
              <a:t>On your computer paper,  you will include …</a:t>
            </a:r>
          </a:p>
          <a:p>
            <a:pPr>
              <a:spcAft>
                <a:spcPts val="0"/>
              </a:spcAft>
            </a:pPr>
            <a:r>
              <a:rPr lang="en"/>
              <a:t>	picture of the god/dess</a:t>
            </a:r>
          </a:p>
          <a:p>
            <a:pPr>
              <a:spcAft>
                <a:spcPts val="0"/>
              </a:spcAft>
            </a:pPr>
            <a:r>
              <a:rPr lang="en"/>
              <a:t>	god of...</a:t>
            </a:r>
          </a:p>
          <a:p>
            <a:pPr>
              <a:spcAft>
                <a:spcPts val="0"/>
              </a:spcAft>
            </a:pPr>
            <a:r>
              <a:rPr lang="en"/>
              <a:t>	symbol</a:t>
            </a:r>
          </a:p>
          <a:p>
            <a:pPr>
              <a:spcAft>
                <a:spcPts val="0"/>
              </a:spcAft>
            </a:pPr>
            <a:r>
              <a:rPr lang="en"/>
              <a:t>	story</a:t>
            </a:r>
          </a:p>
          <a:p>
            <a:pPr>
              <a:spcAft>
                <a:spcPts val="0"/>
              </a:spcAft>
            </a:pPr>
            <a:r>
              <a:rPr lang="en"/>
              <a:t>	relationships </a:t>
            </a:r>
          </a:p>
          <a:p>
            <a:pPr>
              <a:spcAft>
                <a:spcPts val="0"/>
              </a:spcAft>
            </a:pPr>
            <a:r>
              <a:rPr lang="en"/>
              <a:t>	name: Greek/Roman</a:t>
            </a:r>
          </a:p>
        </p:txBody>
      </p:sp>
      <p:pic>
        <p:nvPicPr>
          <p:cNvPr id="93" name="Shape 93" descr="IMG_0932.JPG"/>
          <p:cNvPicPr preferRelativeResize="0"/>
          <p:nvPr/>
        </p:nvPicPr>
        <p:blipFill rotWithShape="1">
          <a:blip r:embed="rId3">
            <a:alphaModFix/>
          </a:blip>
          <a:srcRect l="8001" t="13070" r="17842" b="5343"/>
          <a:stretch/>
        </p:blipFill>
        <p:spPr>
          <a:xfrm>
            <a:off x="8424822" y="2120633"/>
            <a:ext cx="3105345" cy="4555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287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The 12 </a:t>
            </a:r>
            <a:r>
              <a:rPr lang="en" smtClean="0"/>
              <a:t>Great Olympians</a:t>
            </a:r>
            <a:endParaRPr lang="en"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r>
              <a:rPr lang="en"/>
              <a:t>Three Olympians from the text are not included in this video (3 min.):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https://www.youtube.com/watch?v=eJCm8W5RZes</a:t>
            </a:r>
            <a:r>
              <a:rPr lang="en"/>
              <a:t/>
            </a:r>
            <a:br>
              <a:rPr lang="en"/>
            </a:br>
            <a:r>
              <a:rPr lang="en"/>
              <a:t>Identify which 3 god/desses were left out.</a:t>
            </a:r>
          </a:p>
          <a:p>
            <a:r>
              <a:rPr lang="en"/>
              <a:t>Play Kahoot (65 question quiz)</a:t>
            </a:r>
          </a:p>
        </p:txBody>
      </p:sp>
    </p:spTree>
    <p:extLst>
      <p:ext uri="{BB962C8B-B14F-4D97-AF65-F5344CB8AC3E}">
        <p14:creationId xmlns:p14="http://schemas.microsoft.com/office/powerpoint/2010/main" val="1656420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simple-light-2</vt:lpstr>
      <vt:lpstr>Mythology </vt:lpstr>
      <vt:lpstr>The 12 Great Olympians</vt:lpstr>
      <vt:lpstr>The 12 Great Olympians</vt:lpstr>
    </vt:vector>
  </TitlesOfParts>
  <Company>MSD321.com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Mythology </dc:title>
  <dc:creator>Neva Ward</dc:creator>
  <cp:lastModifiedBy>Neva Ward</cp:lastModifiedBy>
  <cp:revision>1</cp:revision>
  <dcterms:created xsi:type="dcterms:W3CDTF">2017-03-14T14:48:55Z</dcterms:created>
  <dcterms:modified xsi:type="dcterms:W3CDTF">2017-03-14T14:49:23Z</dcterms:modified>
</cp:coreProperties>
</file>