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70" r:id="rId3"/>
    <p:sldMasterId id="214748367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27" name="Shape 12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9" name="Shape 179"/>
        <p:cNvGrpSpPr/>
        <p:nvPr/>
      </p:nvGrpSpPr>
      <p:grpSpPr>
        <a:xfrm>
          <a:off x="0" y="0"/>
          <a:ext cx="0" cy="0"/>
          <a:chOff x="0" y="0"/>
          <a:chExt cx="0" cy="0"/>
        </a:xfrm>
      </p:grpSpPr>
      <p:sp>
        <p:nvSpPr>
          <p:cNvPr id="180" name="Shape 180"/>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81" name="Shape 18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7" name="Shape 18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1" name="Shape 191"/>
        <p:cNvGrpSpPr/>
        <p:nvPr/>
      </p:nvGrpSpPr>
      <p:grpSpPr>
        <a:xfrm>
          <a:off x="0" y="0"/>
          <a:ext cx="0" cy="0"/>
          <a:chOff x="0" y="0"/>
          <a:chExt cx="0" cy="0"/>
        </a:xfrm>
      </p:grpSpPr>
      <p:sp>
        <p:nvSpPr>
          <p:cNvPr id="192" name="Shape 1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3" name="Shape 19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33" name="Shape 13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7" name="Shape 137"/>
        <p:cNvGrpSpPr/>
        <p:nvPr/>
      </p:nvGrpSpPr>
      <p:grpSpPr>
        <a:xfrm>
          <a:off x="0" y="0"/>
          <a:ext cx="0" cy="0"/>
          <a:chOff x="0" y="0"/>
          <a:chExt cx="0" cy="0"/>
        </a:xfrm>
      </p:grpSpPr>
      <p:sp>
        <p:nvSpPr>
          <p:cNvPr id="138" name="Shape 138"/>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39" name="Shape 13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 name="Shape 143"/>
        <p:cNvGrpSpPr/>
        <p:nvPr/>
      </p:nvGrpSpPr>
      <p:grpSpPr>
        <a:xfrm>
          <a:off x="0" y="0"/>
          <a:ext cx="0" cy="0"/>
          <a:chOff x="0" y="0"/>
          <a:chExt cx="0" cy="0"/>
        </a:xfrm>
      </p:grpSpPr>
      <p:sp>
        <p:nvSpPr>
          <p:cNvPr id="144" name="Shape 144"/>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45" name="Shape 14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9" name="Shape 149"/>
        <p:cNvGrpSpPr/>
        <p:nvPr/>
      </p:nvGrpSpPr>
      <p:grpSpPr>
        <a:xfrm>
          <a:off x="0" y="0"/>
          <a:ext cx="0" cy="0"/>
          <a:chOff x="0" y="0"/>
          <a:chExt cx="0" cy="0"/>
        </a:xfrm>
      </p:grpSpPr>
      <p:sp>
        <p:nvSpPr>
          <p:cNvPr id="150" name="Shape 150"/>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51" name="Shape 15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5" name="Shape 155"/>
        <p:cNvGrpSpPr/>
        <p:nvPr/>
      </p:nvGrpSpPr>
      <p:grpSpPr>
        <a:xfrm>
          <a:off x="0" y="0"/>
          <a:ext cx="0" cy="0"/>
          <a:chOff x="0" y="0"/>
          <a:chExt cx="0" cy="0"/>
        </a:xfrm>
      </p:grpSpPr>
      <p:sp>
        <p:nvSpPr>
          <p:cNvPr id="156" name="Shape 156"/>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57" name="Shape 15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1" name="Shape 161"/>
        <p:cNvGrpSpPr/>
        <p:nvPr/>
      </p:nvGrpSpPr>
      <p:grpSpPr>
        <a:xfrm>
          <a:off x="0" y="0"/>
          <a:ext cx="0" cy="0"/>
          <a:chOff x="0" y="0"/>
          <a:chExt cx="0" cy="0"/>
        </a:xfrm>
      </p:grpSpPr>
      <p:sp>
        <p:nvSpPr>
          <p:cNvPr id="162" name="Shape 162"/>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63" name="Shape 16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7" name="Shape 167"/>
        <p:cNvGrpSpPr/>
        <p:nvPr/>
      </p:nvGrpSpPr>
      <p:grpSpPr>
        <a:xfrm>
          <a:off x="0" y="0"/>
          <a:ext cx="0" cy="0"/>
          <a:chOff x="0" y="0"/>
          <a:chExt cx="0" cy="0"/>
        </a:xfrm>
      </p:grpSpPr>
      <p:sp>
        <p:nvSpPr>
          <p:cNvPr id="168" name="Shape 168"/>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69" name="Shape 16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3" name="Shape 173"/>
        <p:cNvGrpSpPr/>
        <p:nvPr/>
      </p:nvGrpSpPr>
      <p:grpSpPr>
        <a:xfrm>
          <a:off x="0" y="0"/>
          <a:ext cx="0" cy="0"/>
          <a:chOff x="0" y="0"/>
          <a:chExt cx="0" cy="0"/>
        </a:xfrm>
      </p:grpSpPr>
      <p:sp>
        <p:nvSpPr>
          <p:cNvPr id="174" name="Shape 174"/>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75" name="Shape 17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56" name="Shape 56"/>
        <p:cNvGrpSpPr/>
        <p:nvPr/>
      </p:nvGrpSpPr>
      <p:grpSpPr>
        <a:xfrm>
          <a:off x="0" y="0"/>
          <a:ext cx="0" cy="0"/>
          <a:chOff x="0" y="0"/>
          <a:chExt cx="0" cy="0"/>
        </a:xfrm>
      </p:grpSpPr>
      <p:sp>
        <p:nvSpPr>
          <p:cNvPr id="57" name="Shape 57"/>
          <p:cNvSpPr txBox="1"/>
          <p:nvPr>
            <p:ph type="ctrTitle"/>
          </p:nvPr>
        </p:nvSpPr>
        <p:spPr>
          <a:xfrm>
            <a:off x="1143000" y="841772"/>
            <a:ext cx="6858000" cy="1790700"/>
          </a:xfrm>
          <a:prstGeom prst="rect">
            <a:avLst/>
          </a:prstGeom>
          <a:noFill/>
          <a:ln>
            <a:noFill/>
          </a:ln>
        </p:spPr>
        <p:txBody>
          <a:bodyPr anchorCtr="0" anchor="b" bIns="68575" lIns="68575" rIns="68575" tIns="68575"/>
          <a:lstStyle>
            <a:lvl1pPr indent="0" lvl="0" marL="0" marR="0" rtl="0" algn="ctr">
              <a:lnSpc>
                <a:spcPct val="90000"/>
              </a:lnSpc>
              <a:spcBef>
                <a:spcPts val="0"/>
              </a:spcBef>
              <a:buClr>
                <a:schemeClr val="dk1"/>
              </a:buClr>
              <a:buFont typeface="Calibri"/>
              <a:buNone/>
              <a:defRPr b="0" i="0" sz="4500" u="none" cap="none" strike="noStrike">
                <a:solidFill>
                  <a:schemeClr val="dk1"/>
                </a:solidFill>
                <a:latin typeface="Calibri"/>
                <a:ea typeface="Calibri"/>
                <a:cs typeface="Calibri"/>
                <a:sym typeface="Calibri"/>
              </a:defRPr>
            </a:lvl1pPr>
            <a:lvl2pPr indent="0" lvl="1" rtl="0">
              <a:spcBef>
                <a:spcPts val="0"/>
              </a:spcBef>
              <a:buNone/>
              <a:defRPr sz="1400"/>
            </a:lvl2pPr>
            <a:lvl3pPr indent="0" lvl="2" rtl="0">
              <a:spcBef>
                <a:spcPts val="0"/>
              </a:spcBef>
              <a:buNone/>
              <a:defRPr sz="1400"/>
            </a:lvl3pPr>
            <a:lvl4pPr indent="0" lvl="3" rtl="0">
              <a:spcBef>
                <a:spcPts val="0"/>
              </a:spcBef>
              <a:buNone/>
              <a:defRPr sz="1400"/>
            </a:lvl4pPr>
            <a:lvl5pPr indent="0" lvl="4" rtl="0">
              <a:spcBef>
                <a:spcPts val="0"/>
              </a:spcBef>
              <a:buNone/>
              <a:defRPr sz="1400"/>
            </a:lvl5pPr>
            <a:lvl6pPr indent="0" lvl="5" rtl="0">
              <a:spcBef>
                <a:spcPts val="0"/>
              </a:spcBef>
              <a:buNone/>
              <a:defRPr sz="1400"/>
            </a:lvl6pPr>
            <a:lvl7pPr indent="0" lvl="6" rtl="0">
              <a:spcBef>
                <a:spcPts val="0"/>
              </a:spcBef>
              <a:buNone/>
              <a:defRPr sz="1400"/>
            </a:lvl7pPr>
            <a:lvl8pPr indent="0" lvl="7" rtl="0">
              <a:spcBef>
                <a:spcPts val="0"/>
              </a:spcBef>
              <a:buNone/>
              <a:defRPr sz="1400"/>
            </a:lvl8pPr>
            <a:lvl9pPr indent="0" lvl="8" rtl="0">
              <a:spcBef>
                <a:spcPts val="0"/>
              </a:spcBef>
              <a:buNone/>
              <a:defRPr sz="1400"/>
            </a:lvl9pPr>
          </a:lstStyle>
          <a:p/>
        </p:txBody>
      </p:sp>
      <p:sp>
        <p:nvSpPr>
          <p:cNvPr id="58" name="Shape 58"/>
          <p:cNvSpPr txBox="1"/>
          <p:nvPr>
            <p:ph idx="1" type="subTitle"/>
          </p:nvPr>
        </p:nvSpPr>
        <p:spPr>
          <a:xfrm>
            <a:off x="1143000" y="2701528"/>
            <a:ext cx="6858000" cy="1241700"/>
          </a:xfrm>
          <a:prstGeom prst="rect">
            <a:avLst/>
          </a:prstGeom>
          <a:noFill/>
          <a:ln>
            <a:noFill/>
          </a:ln>
        </p:spPr>
        <p:txBody>
          <a:bodyPr anchorCtr="0" anchor="t" bIns="68575" lIns="68575" rIns="68575" tIns="68575"/>
          <a:lstStyle>
            <a:lvl1pPr indent="0" lvl="0" marL="0" marR="0" rtl="0" algn="ctr">
              <a:lnSpc>
                <a:spcPct val="90000"/>
              </a:lnSpc>
              <a:spcBef>
                <a:spcPts val="800"/>
              </a:spcBef>
              <a:buClr>
                <a:schemeClr val="dk1"/>
              </a:buClr>
              <a:buFont typeface="Arial"/>
              <a:buNone/>
              <a:defRPr b="0" i="0" sz="1800" u="none" cap="none" strike="noStrike">
                <a:solidFill>
                  <a:schemeClr val="dk1"/>
                </a:solidFill>
                <a:latin typeface="Calibri"/>
                <a:ea typeface="Calibri"/>
                <a:cs typeface="Calibri"/>
                <a:sym typeface="Calibri"/>
              </a:defRPr>
            </a:lvl1pPr>
            <a:lvl2pPr indent="0" lvl="1" marL="342900" marR="0" rtl="0" algn="ctr">
              <a:lnSpc>
                <a:spcPct val="90000"/>
              </a:lnSpc>
              <a:spcBef>
                <a:spcPts val="400"/>
              </a:spcBef>
              <a:buClr>
                <a:schemeClr val="dk1"/>
              </a:buClr>
              <a:buFont typeface="Arial"/>
              <a:buNone/>
              <a:defRPr b="0" i="0" sz="1500" u="none" cap="none" strike="noStrike">
                <a:solidFill>
                  <a:schemeClr val="dk1"/>
                </a:solidFill>
                <a:latin typeface="Calibri"/>
                <a:ea typeface="Calibri"/>
                <a:cs typeface="Calibri"/>
                <a:sym typeface="Calibri"/>
              </a:defRPr>
            </a:lvl2pPr>
            <a:lvl3pPr indent="0" lvl="2" marL="685800" marR="0" rtl="0" algn="ctr">
              <a:lnSpc>
                <a:spcPct val="90000"/>
              </a:lnSpc>
              <a:spcBef>
                <a:spcPts val="400"/>
              </a:spcBef>
              <a:buClr>
                <a:schemeClr val="dk1"/>
              </a:buClr>
              <a:buFont typeface="Arial"/>
              <a:buNone/>
              <a:defRPr b="0" i="0" sz="1400" u="none" cap="none" strike="noStrike">
                <a:solidFill>
                  <a:schemeClr val="dk1"/>
                </a:solidFill>
                <a:latin typeface="Calibri"/>
                <a:ea typeface="Calibri"/>
                <a:cs typeface="Calibri"/>
                <a:sym typeface="Calibri"/>
              </a:defRPr>
            </a:lvl3pPr>
            <a:lvl4pPr indent="0" lvl="3" marL="1028700" marR="0" rtl="0" algn="ctr">
              <a:lnSpc>
                <a:spcPct val="90000"/>
              </a:lnSpc>
              <a:spcBef>
                <a:spcPts val="400"/>
              </a:spcBef>
              <a:buClr>
                <a:schemeClr val="dk1"/>
              </a:buClr>
              <a:buFont typeface="Arial"/>
              <a:buNone/>
              <a:defRPr b="0" i="0" sz="1200" u="none" cap="none" strike="noStrike">
                <a:solidFill>
                  <a:schemeClr val="dk1"/>
                </a:solidFill>
                <a:latin typeface="Calibri"/>
                <a:ea typeface="Calibri"/>
                <a:cs typeface="Calibri"/>
                <a:sym typeface="Calibri"/>
              </a:defRPr>
            </a:lvl4pPr>
            <a:lvl5pPr indent="0" lvl="4" marL="1371600" marR="0" rtl="0" algn="ctr">
              <a:lnSpc>
                <a:spcPct val="90000"/>
              </a:lnSpc>
              <a:spcBef>
                <a:spcPts val="400"/>
              </a:spcBef>
              <a:buClr>
                <a:schemeClr val="dk1"/>
              </a:buClr>
              <a:buFont typeface="Arial"/>
              <a:buNone/>
              <a:defRPr b="0" i="0" sz="1200" u="none" cap="none" strike="noStrike">
                <a:solidFill>
                  <a:schemeClr val="dk1"/>
                </a:solidFill>
                <a:latin typeface="Calibri"/>
                <a:ea typeface="Calibri"/>
                <a:cs typeface="Calibri"/>
                <a:sym typeface="Calibri"/>
              </a:defRPr>
            </a:lvl5pPr>
            <a:lvl6pPr indent="0" lvl="5" marL="1714500" marR="0" rtl="0" algn="ctr">
              <a:lnSpc>
                <a:spcPct val="90000"/>
              </a:lnSpc>
              <a:spcBef>
                <a:spcPts val="400"/>
              </a:spcBef>
              <a:buClr>
                <a:schemeClr val="dk1"/>
              </a:buClr>
              <a:buFont typeface="Arial"/>
              <a:buNone/>
              <a:defRPr b="0" i="0" sz="1200" u="none" cap="none" strike="noStrike">
                <a:solidFill>
                  <a:schemeClr val="dk1"/>
                </a:solidFill>
                <a:latin typeface="Calibri"/>
                <a:ea typeface="Calibri"/>
                <a:cs typeface="Calibri"/>
                <a:sym typeface="Calibri"/>
              </a:defRPr>
            </a:lvl6pPr>
            <a:lvl7pPr indent="0" lvl="6" marL="2057400" marR="0" rtl="0" algn="ctr">
              <a:lnSpc>
                <a:spcPct val="90000"/>
              </a:lnSpc>
              <a:spcBef>
                <a:spcPts val="400"/>
              </a:spcBef>
              <a:buClr>
                <a:schemeClr val="dk1"/>
              </a:buClr>
              <a:buFont typeface="Arial"/>
              <a:buNone/>
              <a:defRPr b="0" i="0" sz="1200" u="none" cap="none" strike="noStrike">
                <a:solidFill>
                  <a:schemeClr val="dk1"/>
                </a:solidFill>
                <a:latin typeface="Calibri"/>
                <a:ea typeface="Calibri"/>
                <a:cs typeface="Calibri"/>
                <a:sym typeface="Calibri"/>
              </a:defRPr>
            </a:lvl7pPr>
            <a:lvl8pPr indent="0" lvl="7" marL="2400300" marR="0" rtl="0" algn="ctr">
              <a:lnSpc>
                <a:spcPct val="90000"/>
              </a:lnSpc>
              <a:spcBef>
                <a:spcPts val="400"/>
              </a:spcBef>
              <a:buClr>
                <a:schemeClr val="dk1"/>
              </a:buClr>
              <a:buFont typeface="Arial"/>
              <a:buNone/>
              <a:defRPr b="0" i="0" sz="1200" u="none" cap="none" strike="noStrike">
                <a:solidFill>
                  <a:schemeClr val="dk1"/>
                </a:solidFill>
                <a:latin typeface="Calibri"/>
                <a:ea typeface="Calibri"/>
                <a:cs typeface="Calibri"/>
                <a:sym typeface="Calibri"/>
              </a:defRPr>
            </a:lvl8pPr>
            <a:lvl9pPr indent="0" lvl="8" marL="2743200" marR="0" rtl="0" algn="ctr">
              <a:lnSpc>
                <a:spcPct val="90000"/>
              </a:lnSpc>
              <a:spcBef>
                <a:spcPts val="400"/>
              </a:spcBef>
              <a:buClr>
                <a:schemeClr val="dk1"/>
              </a:buClr>
              <a:buFont typeface="Arial"/>
              <a:buNone/>
              <a:defRPr b="0" i="0" sz="1200" u="none" cap="none" strike="noStrike">
                <a:solidFill>
                  <a:schemeClr val="dk1"/>
                </a:solidFill>
                <a:latin typeface="Calibri"/>
                <a:ea typeface="Calibri"/>
                <a:cs typeface="Calibri"/>
                <a:sym typeface="Calibri"/>
              </a:defRPr>
            </a:lvl9pPr>
          </a:lstStyle>
          <a:p/>
        </p:txBody>
      </p:sp>
      <p:sp>
        <p:nvSpPr>
          <p:cNvPr id="59" name="Shape 59"/>
          <p:cNvSpPr txBox="1"/>
          <p:nvPr>
            <p:ph idx="10" type="dt"/>
          </p:nvPr>
        </p:nvSpPr>
        <p:spPr>
          <a:xfrm>
            <a:off x="628650" y="4767262"/>
            <a:ext cx="2057400" cy="273900"/>
          </a:xfrm>
          <a:prstGeom prst="rect">
            <a:avLst/>
          </a:prstGeom>
          <a:noFill/>
          <a:ln>
            <a:noFill/>
          </a:ln>
        </p:spPr>
        <p:txBody>
          <a:bodyPr anchorCtr="0" anchor="ctr" bIns="68575" lIns="68575" rIns="68575" tIns="68575"/>
          <a:lstStyle>
            <a:lvl1pPr indent="0" lvl="0" marL="0" marR="0" rtl="0" algn="l">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60" name="Shape 60"/>
          <p:cNvSpPr txBox="1"/>
          <p:nvPr>
            <p:ph idx="11" type="ftr"/>
          </p:nvPr>
        </p:nvSpPr>
        <p:spPr>
          <a:xfrm>
            <a:off x="3028950" y="4767262"/>
            <a:ext cx="3086100" cy="273900"/>
          </a:xfrm>
          <a:prstGeom prst="rect">
            <a:avLst/>
          </a:prstGeom>
          <a:noFill/>
          <a:ln>
            <a:noFill/>
          </a:ln>
        </p:spPr>
        <p:txBody>
          <a:bodyPr anchorCtr="0" anchor="ctr" bIns="68575" lIns="68575" rIns="68575" tIns="68575"/>
          <a:lstStyle>
            <a:lvl1pPr indent="0" lvl="0" marL="0" marR="0" rtl="0" algn="ctr">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61" name="Shape 61"/>
          <p:cNvSpPr txBox="1"/>
          <p:nvPr>
            <p:ph idx="12" type="sldNum"/>
          </p:nvPr>
        </p:nvSpPr>
        <p:spPr>
          <a:xfrm>
            <a:off x="6457950" y="4767262"/>
            <a:ext cx="2057400" cy="273900"/>
          </a:xfrm>
          <a:prstGeom prst="rect">
            <a:avLst/>
          </a:prstGeom>
          <a:noFill/>
          <a:ln>
            <a:noFill/>
          </a:ln>
        </p:spPr>
        <p:txBody>
          <a:bodyPr anchorCtr="0" anchor="ctr" bIns="34275" lIns="68575" rIns="68575" tIns="34275">
            <a:noAutofit/>
          </a:bodyPr>
          <a:lstStyle/>
          <a:p>
            <a:pPr indent="0" lvl="0" marL="0" marR="0" rtl="0" algn="r">
              <a:spcBef>
                <a:spcPts val="0"/>
              </a:spcBef>
              <a:buSzPct val="25000"/>
              <a:buNone/>
            </a:pPr>
            <a:fld id="{00000000-1234-1234-1234-123412341234}" type="slidenum">
              <a:rPr b="0" i="0" lang="en"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62" name="Shape 62"/>
        <p:cNvGrpSpPr/>
        <p:nvPr/>
      </p:nvGrpSpPr>
      <p:grpSpPr>
        <a:xfrm>
          <a:off x="0" y="0"/>
          <a:ext cx="0" cy="0"/>
          <a:chOff x="0" y="0"/>
          <a:chExt cx="0" cy="0"/>
        </a:xfrm>
      </p:grpSpPr>
      <p:sp>
        <p:nvSpPr>
          <p:cNvPr id="63" name="Shape 63"/>
          <p:cNvSpPr txBox="1"/>
          <p:nvPr>
            <p:ph type="title"/>
          </p:nvPr>
        </p:nvSpPr>
        <p:spPr>
          <a:xfrm>
            <a:off x="628650" y="273843"/>
            <a:ext cx="7886700" cy="994200"/>
          </a:xfrm>
          <a:prstGeom prst="rect">
            <a:avLst/>
          </a:prstGeom>
          <a:noFill/>
          <a:ln>
            <a:noFill/>
          </a:ln>
        </p:spPr>
        <p:txBody>
          <a:bodyPr anchorCtr="0" anchor="ctr" bIns="68575" lIns="68575" rIns="68575" tIns="68575"/>
          <a:lstStyle>
            <a:lvl1pPr indent="0" lvl="0" marL="0" marR="0" rtl="0" algn="l">
              <a:lnSpc>
                <a:spcPct val="90000"/>
              </a:lnSpc>
              <a:spcBef>
                <a:spcPts val="0"/>
              </a:spcBef>
              <a:buClr>
                <a:schemeClr val="dk1"/>
              </a:buClr>
              <a:buFont typeface="Calibri"/>
              <a:buNone/>
              <a:defRPr b="0" i="0" sz="3300" u="none" cap="none" strike="noStrike">
                <a:solidFill>
                  <a:schemeClr val="dk1"/>
                </a:solidFill>
                <a:latin typeface="Calibri"/>
                <a:ea typeface="Calibri"/>
                <a:cs typeface="Calibri"/>
                <a:sym typeface="Calibri"/>
              </a:defRPr>
            </a:lvl1pPr>
            <a:lvl2pPr indent="0" lvl="1" rtl="0">
              <a:spcBef>
                <a:spcPts val="0"/>
              </a:spcBef>
              <a:buNone/>
              <a:defRPr sz="1400"/>
            </a:lvl2pPr>
            <a:lvl3pPr indent="0" lvl="2" rtl="0">
              <a:spcBef>
                <a:spcPts val="0"/>
              </a:spcBef>
              <a:buNone/>
              <a:defRPr sz="1400"/>
            </a:lvl3pPr>
            <a:lvl4pPr indent="0" lvl="3" rtl="0">
              <a:spcBef>
                <a:spcPts val="0"/>
              </a:spcBef>
              <a:buNone/>
              <a:defRPr sz="1400"/>
            </a:lvl4pPr>
            <a:lvl5pPr indent="0" lvl="4" rtl="0">
              <a:spcBef>
                <a:spcPts val="0"/>
              </a:spcBef>
              <a:buNone/>
              <a:defRPr sz="1400"/>
            </a:lvl5pPr>
            <a:lvl6pPr indent="0" lvl="5" rtl="0">
              <a:spcBef>
                <a:spcPts val="0"/>
              </a:spcBef>
              <a:buNone/>
              <a:defRPr sz="1400"/>
            </a:lvl6pPr>
            <a:lvl7pPr indent="0" lvl="6" rtl="0">
              <a:spcBef>
                <a:spcPts val="0"/>
              </a:spcBef>
              <a:buNone/>
              <a:defRPr sz="1400"/>
            </a:lvl7pPr>
            <a:lvl8pPr indent="0" lvl="7" rtl="0">
              <a:spcBef>
                <a:spcPts val="0"/>
              </a:spcBef>
              <a:buNone/>
              <a:defRPr sz="1400"/>
            </a:lvl8pPr>
            <a:lvl9pPr indent="0" lvl="8" rtl="0">
              <a:spcBef>
                <a:spcPts val="0"/>
              </a:spcBef>
              <a:buNone/>
              <a:defRPr sz="1400"/>
            </a:lvl9pPr>
          </a:lstStyle>
          <a:p/>
        </p:txBody>
      </p:sp>
      <p:sp>
        <p:nvSpPr>
          <p:cNvPr id="64" name="Shape 64"/>
          <p:cNvSpPr txBox="1"/>
          <p:nvPr>
            <p:ph idx="1" type="body"/>
          </p:nvPr>
        </p:nvSpPr>
        <p:spPr>
          <a:xfrm>
            <a:off x="628650" y="1369218"/>
            <a:ext cx="7886700" cy="3263400"/>
          </a:xfrm>
          <a:prstGeom prst="rect">
            <a:avLst/>
          </a:prstGeom>
          <a:noFill/>
          <a:ln>
            <a:noFill/>
          </a:ln>
        </p:spPr>
        <p:txBody>
          <a:bodyPr anchorCtr="0" anchor="t" bIns="68575" lIns="68575" rIns="68575" tIns="68575"/>
          <a:lstStyle>
            <a:lvl1pPr indent="-38100" lvl="0" marL="177800" marR="0" rtl="0" algn="l">
              <a:lnSpc>
                <a:spcPct val="90000"/>
              </a:lnSpc>
              <a:spcBef>
                <a:spcPts val="80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63500" lvl="1" marL="520700" marR="0" rtl="0" algn="l">
              <a:lnSpc>
                <a:spcPct val="90000"/>
              </a:lnSpc>
              <a:spcBef>
                <a:spcPts val="4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76200" lvl="2" marL="863600" marR="0" rtl="0" algn="l">
              <a:lnSpc>
                <a:spcPct val="90000"/>
              </a:lnSpc>
              <a:spcBef>
                <a:spcPts val="400"/>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88900" lvl="3" marL="12065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4pPr>
            <a:lvl5pPr indent="-88900" lvl="4" marL="15494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5pPr>
            <a:lvl6pPr indent="-88900" lvl="5" marL="18923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6pPr>
            <a:lvl7pPr indent="-88900" lvl="6" marL="22352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7pPr>
            <a:lvl8pPr indent="-88900" lvl="7" marL="25781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8pPr>
            <a:lvl9pPr indent="-88900" lvl="8" marL="29210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
        <p:nvSpPr>
          <p:cNvPr id="65" name="Shape 65"/>
          <p:cNvSpPr txBox="1"/>
          <p:nvPr>
            <p:ph idx="10" type="dt"/>
          </p:nvPr>
        </p:nvSpPr>
        <p:spPr>
          <a:xfrm>
            <a:off x="628650" y="4767262"/>
            <a:ext cx="2057400" cy="273900"/>
          </a:xfrm>
          <a:prstGeom prst="rect">
            <a:avLst/>
          </a:prstGeom>
          <a:noFill/>
          <a:ln>
            <a:noFill/>
          </a:ln>
        </p:spPr>
        <p:txBody>
          <a:bodyPr anchorCtr="0" anchor="ctr" bIns="68575" lIns="68575" rIns="68575" tIns="68575"/>
          <a:lstStyle>
            <a:lvl1pPr indent="0" lvl="0" marL="0" marR="0" rtl="0" algn="l">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3028950" y="4767262"/>
            <a:ext cx="3086100" cy="273900"/>
          </a:xfrm>
          <a:prstGeom prst="rect">
            <a:avLst/>
          </a:prstGeom>
          <a:noFill/>
          <a:ln>
            <a:noFill/>
          </a:ln>
        </p:spPr>
        <p:txBody>
          <a:bodyPr anchorCtr="0" anchor="ctr" bIns="68575" lIns="68575" rIns="68575" tIns="68575"/>
          <a:lstStyle>
            <a:lvl1pPr indent="0" lvl="0" marL="0" marR="0" rtl="0" algn="ctr">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6457950" y="4767262"/>
            <a:ext cx="2057400" cy="273900"/>
          </a:xfrm>
          <a:prstGeom prst="rect">
            <a:avLst/>
          </a:prstGeom>
          <a:noFill/>
          <a:ln>
            <a:noFill/>
          </a:ln>
        </p:spPr>
        <p:txBody>
          <a:bodyPr anchorCtr="0" anchor="ctr" bIns="34275" lIns="68575" rIns="68575" tIns="34275">
            <a:noAutofit/>
          </a:bodyPr>
          <a:lstStyle/>
          <a:p>
            <a:pPr indent="0" lvl="0" marL="0" marR="0" rtl="0" algn="r">
              <a:spcBef>
                <a:spcPts val="0"/>
              </a:spcBef>
              <a:buSzPct val="25000"/>
              <a:buNone/>
            </a:pPr>
            <a:fld id="{00000000-1234-1234-1234-123412341234}" type="slidenum">
              <a:rPr b="0" i="0" lang="en"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68" name="Shape 68"/>
        <p:cNvGrpSpPr/>
        <p:nvPr/>
      </p:nvGrpSpPr>
      <p:grpSpPr>
        <a:xfrm>
          <a:off x="0" y="0"/>
          <a:ext cx="0" cy="0"/>
          <a:chOff x="0" y="0"/>
          <a:chExt cx="0" cy="0"/>
        </a:xfrm>
      </p:grpSpPr>
      <p:sp>
        <p:nvSpPr>
          <p:cNvPr id="69" name="Shape 69"/>
          <p:cNvSpPr txBox="1"/>
          <p:nvPr>
            <p:ph type="title"/>
          </p:nvPr>
        </p:nvSpPr>
        <p:spPr>
          <a:xfrm>
            <a:off x="623887" y="1282303"/>
            <a:ext cx="7886700" cy="2139600"/>
          </a:xfrm>
          <a:prstGeom prst="rect">
            <a:avLst/>
          </a:prstGeom>
          <a:noFill/>
          <a:ln>
            <a:noFill/>
          </a:ln>
        </p:spPr>
        <p:txBody>
          <a:bodyPr anchorCtr="0" anchor="b" bIns="68575" lIns="68575" rIns="68575" tIns="68575"/>
          <a:lstStyle>
            <a:lvl1pPr indent="0" lvl="0" marL="0" marR="0" rtl="0" algn="l">
              <a:lnSpc>
                <a:spcPct val="90000"/>
              </a:lnSpc>
              <a:spcBef>
                <a:spcPts val="0"/>
              </a:spcBef>
              <a:buClr>
                <a:schemeClr val="dk1"/>
              </a:buClr>
              <a:buFont typeface="Calibri"/>
              <a:buNone/>
              <a:defRPr b="0" i="0" sz="4500" u="none" cap="none" strike="noStrike">
                <a:solidFill>
                  <a:schemeClr val="dk1"/>
                </a:solidFill>
                <a:latin typeface="Calibri"/>
                <a:ea typeface="Calibri"/>
                <a:cs typeface="Calibri"/>
                <a:sym typeface="Calibri"/>
              </a:defRPr>
            </a:lvl1pPr>
            <a:lvl2pPr indent="0" lvl="1" rtl="0">
              <a:spcBef>
                <a:spcPts val="0"/>
              </a:spcBef>
              <a:buNone/>
              <a:defRPr sz="1400"/>
            </a:lvl2pPr>
            <a:lvl3pPr indent="0" lvl="2" rtl="0">
              <a:spcBef>
                <a:spcPts val="0"/>
              </a:spcBef>
              <a:buNone/>
              <a:defRPr sz="1400"/>
            </a:lvl3pPr>
            <a:lvl4pPr indent="0" lvl="3" rtl="0">
              <a:spcBef>
                <a:spcPts val="0"/>
              </a:spcBef>
              <a:buNone/>
              <a:defRPr sz="1400"/>
            </a:lvl4pPr>
            <a:lvl5pPr indent="0" lvl="4" rtl="0">
              <a:spcBef>
                <a:spcPts val="0"/>
              </a:spcBef>
              <a:buNone/>
              <a:defRPr sz="1400"/>
            </a:lvl5pPr>
            <a:lvl6pPr indent="0" lvl="5" rtl="0">
              <a:spcBef>
                <a:spcPts val="0"/>
              </a:spcBef>
              <a:buNone/>
              <a:defRPr sz="1400"/>
            </a:lvl6pPr>
            <a:lvl7pPr indent="0" lvl="6" rtl="0">
              <a:spcBef>
                <a:spcPts val="0"/>
              </a:spcBef>
              <a:buNone/>
              <a:defRPr sz="1400"/>
            </a:lvl7pPr>
            <a:lvl8pPr indent="0" lvl="7" rtl="0">
              <a:spcBef>
                <a:spcPts val="0"/>
              </a:spcBef>
              <a:buNone/>
              <a:defRPr sz="1400"/>
            </a:lvl8pPr>
            <a:lvl9pPr indent="0" lvl="8" rtl="0">
              <a:spcBef>
                <a:spcPts val="0"/>
              </a:spcBef>
              <a:buNone/>
              <a:defRPr sz="1400"/>
            </a:lvl9pPr>
          </a:lstStyle>
          <a:p/>
        </p:txBody>
      </p:sp>
      <p:sp>
        <p:nvSpPr>
          <p:cNvPr id="70" name="Shape 70"/>
          <p:cNvSpPr txBox="1"/>
          <p:nvPr>
            <p:ph idx="1" type="body"/>
          </p:nvPr>
        </p:nvSpPr>
        <p:spPr>
          <a:xfrm>
            <a:off x="623887" y="3442097"/>
            <a:ext cx="7886700" cy="1125300"/>
          </a:xfrm>
          <a:prstGeom prst="rect">
            <a:avLst/>
          </a:prstGeom>
          <a:noFill/>
          <a:ln>
            <a:noFill/>
          </a:ln>
        </p:spPr>
        <p:txBody>
          <a:bodyPr anchorCtr="0" anchor="t" bIns="68575" lIns="68575" rIns="68575" tIns="68575"/>
          <a:lstStyle>
            <a:lvl1pPr indent="0" lvl="0" marL="0" marR="0" rtl="0" algn="l">
              <a:lnSpc>
                <a:spcPct val="90000"/>
              </a:lnSpc>
              <a:spcBef>
                <a:spcPts val="800"/>
              </a:spcBef>
              <a:buClr>
                <a:srgbClr val="888888"/>
              </a:buClr>
              <a:buFont typeface="Arial"/>
              <a:buNone/>
              <a:defRPr b="0" i="0" sz="1800" u="none" cap="none" strike="noStrike">
                <a:solidFill>
                  <a:srgbClr val="888888"/>
                </a:solidFill>
                <a:latin typeface="Calibri"/>
                <a:ea typeface="Calibri"/>
                <a:cs typeface="Calibri"/>
                <a:sym typeface="Calibri"/>
              </a:defRPr>
            </a:lvl1pPr>
            <a:lvl2pPr indent="0" lvl="1" marL="342900" marR="0" rtl="0" algn="l">
              <a:lnSpc>
                <a:spcPct val="90000"/>
              </a:lnSpc>
              <a:spcBef>
                <a:spcPts val="400"/>
              </a:spcBef>
              <a:buClr>
                <a:srgbClr val="888888"/>
              </a:buClr>
              <a:buFont typeface="Arial"/>
              <a:buNone/>
              <a:defRPr b="0" i="0" sz="1500" u="none" cap="none" strike="noStrike">
                <a:solidFill>
                  <a:srgbClr val="888888"/>
                </a:solidFill>
                <a:latin typeface="Calibri"/>
                <a:ea typeface="Calibri"/>
                <a:cs typeface="Calibri"/>
                <a:sym typeface="Calibri"/>
              </a:defRPr>
            </a:lvl2pPr>
            <a:lvl3pPr indent="0" lvl="2" marL="685800" marR="0" rtl="0" algn="l">
              <a:lnSpc>
                <a:spcPct val="90000"/>
              </a:lnSpc>
              <a:spcBef>
                <a:spcPts val="400"/>
              </a:spcBef>
              <a:buClr>
                <a:srgbClr val="888888"/>
              </a:buClr>
              <a:buFont typeface="Arial"/>
              <a:buNone/>
              <a:defRPr b="0" i="0" sz="1400" u="none" cap="none" strike="noStrike">
                <a:solidFill>
                  <a:srgbClr val="888888"/>
                </a:solidFill>
                <a:latin typeface="Calibri"/>
                <a:ea typeface="Calibri"/>
                <a:cs typeface="Calibri"/>
                <a:sym typeface="Calibri"/>
              </a:defRPr>
            </a:lvl3pPr>
            <a:lvl4pPr indent="0" lvl="3" marL="1028700" marR="0" rtl="0" algn="l">
              <a:lnSpc>
                <a:spcPct val="90000"/>
              </a:lnSpc>
              <a:spcBef>
                <a:spcPts val="400"/>
              </a:spcBef>
              <a:buClr>
                <a:srgbClr val="888888"/>
              </a:buClr>
              <a:buFont typeface="Arial"/>
              <a:buNone/>
              <a:defRPr b="0" i="0" sz="1200" u="none" cap="none" strike="noStrike">
                <a:solidFill>
                  <a:srgbClr val="888888"/>
                </a:solidFill>
                <a:latin typeface="Calibri"/>
                <a:ea typeface="Calibri"/>
                <a:cs typeface="Calibri"/>
                <a:sym typeface="Calibri"/>
              </a:defRPr>
            </a:lvl4pPr>
            <a:lvl5pPr indent="0" lvl="4" marL="1371600" marR="0" rtl="0" algn="l">
              <a:lnSpc>
                <a:spcPct val="90000"/>
              </a:lnSpc>
              <a:spcBef>
                <a:spcPts val="400"/>
              </a:spcBef>
              <a:buClr>
                <a:srgbClr val="888888"/>
              </a:buClr>
              <a:buFont typeface="Arial"/>
              <a:buNone/>
              <a:defRPr b="0" i="0" sz="1200" u="none" cap="none" strike="noStrike">
                <a:solidFill>
                  <a:srgbClr val="888888"/>
                </a:solidFill>
                <a:latin typeface="Calibri"/>
                <a:ea typeface="Calibri"/>
                <a:cs typeface="Calibri"/>
                <a:sym typeface="Calibri"/>
              </a:defRPr>
            </a:lvl5pPr>
            <a:lvl6pPr indent="0" lvl="5" marL="1714500" marR="0" rtl="0" algn="l">
              <a:lnSpc>
                <a:spcPct val="90000"/>
              </a:lnSpc>
              <a:spcBef>
                <a:spcPts val="400"/>
              </a:spcBef>
              <a:buClr>
                <a:srgbClr val="888888"/>
              </a:buClr>
              <a:buFont typeface="Arial"/>
              <a:buNone/>
              <a:defRPr b="0" i="0" sz="1200" u="none" cap="none" strike="noStrike">
                <a:solidFill>
                  <a:srgbClr val="888888"/>
                </a:solidFill>
                <a:latin typeface="Calibri"/>
                <a:ea typeface="Calibri"/>
                <a:cs typeface="Calibri"/>
                <a:sym typeface="Calibri"/>
              </a:defRPr>
            </a:lvl6pPr>
            <a:lvl7pPr indent="0" lvl="6" marL="2057400" marR="0" rtl="0" algn="l">
              <a:lnSpc>
                <a:spcPct val="90000"/>
              </a:lnSpc>
              <a:spcBef>
                <a:spcPts val="400"/>
              </a:spcBef>
              <a:buClr>
                <a:srgbClr val="888888"/>
              </a:buClr>
              <a:buFont typeface="Arial"/>
              <a:buNone/>
              <a:defRPr b="0" i="0" sz="1200" u="none" cap="none" strike="noStrike">
                <a:solidFill>
                  <a:srgbClr val="888888"/>
                </a:solidFill>
                <a:latin typeface="Calibri"/>
                <a:ea typeface="Calibri"/>
                <a:cs typeface="Calibri"/>
                <a:sym typeface="Calibri"/>
              </a:defRPr>
            </a:lvl7pPr>
            <a:lvl8pPr indent="0" lvl="7" marL="2400300" marR="0" rtl="0" algn="l">
              <a:lnSpc>
                <a:spcPct val="90000"/>
              </a:lnSpc>
              <a:spcBef>
                <a:spcPts val="400"/>
              </a:spcBef>
              <a:buClr>
                <a:srgbClr val="888888"/>
              </a:buClr>
              <a:buFont typeface="Arial"/>
              <a:buNone/>
              <a:defRPr b="0" i="0" sz="1200" u="none" cap="none" strike="noStrike">
                <a:solidFill>
                  <a:srgbClr val="888888"/>
                </a:solidFill>
                <a:latin typeface="Calibri"/>
                <a:ea typeface="Calibri"/>
                <a:cs typeface="Calibri"/>
                <a:sym typeface="Calibri"/>
              </a:defRPr>
            </a:lvl8pPr>
            <a:lvl9pPr indent="0" lvl="8" marL="2743200" marR="0" rtl="0" algn="l">
              <a:lnSpc>
                <a:spcPct val="90000"/>
              </a:lnSpc>
              <a:spcBef>
                <a:spcPts val="400"/>
              </a:spcBef>
              <a:buClr>
                <a:srgbClr val="888888"/>
              </a:buClr>
              <a:buFont typeface="Arial"/>
              <a:buNone/>
              <a:defRPr b="0" i="0" sz="1200" u="none" cap="none" strike="noStrike">
                <a:solidFill>
                  <a:srgbClr val="888888"/>
                </a:solidFill>
                <a:latin typeface="Calibri"/>
                <a:ea typeface="Calibri"/>
                <a:cs typeface="Calibri"/>
                <a:sym typeface="Calibri"/>
              </a:defRPr>
            </a:lvl9pPr>
          </a:lstStyle>
          <a:p/>
        </p:txBody>
      </p:sp>
      <p:sp>
        <p:nvSpPr>
          <p:cNvPr id="71" name="Shape 71"/>
          <p:cNvSpPr txBox="1"/>
          <p:nvPr>
            <p:ph idx="10" type="dt"/>
          </p:nvPr>
        </p:nvSpPr>
        <p:spPr>
          <a:xfrm>
            <a:off x="628650" y="4767262"/>
            <a:ext cx="2057400" cy="273900"/>
          </a:xfrm>
          <a:prstGeom prst="rect">
            <a:avLst/>
          </a:prstGeom>
          <a:noFill/>
          <a:ln>
            <a:noFill/>
          </a:ln>
        </p:spPr>
        <p:txBody>
          <a:bodyPr anchorCtr="0" anchor="ctr" bIns="68575" lIns="68575" rIns="68575" tIns="68575"/>
          <a:lstStyle>
            <a:lvl1pPr indent="0" lvl="0" marL="0" marR="0" rtl="0" algn="l">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72" name="Shape 72"/>
          <p:cNvSpPr txBox="1"/>
          <p:nvPr>
            <p:ph idx="11" type="ftr"/>
          </p:nvPr>
        </p:nvSpPr>
        <p:spPr>
          <a:xfrm>
            <a:off x="3028950" y="4767262"/>
            <a:ext cx="3086100" cy="273900"/>
          </a:xfrm>
          <a:prstGeom prst="rect">
            <a:avLst/>
          </a:prstGeom>
          <a:noFill/>
          <a:ln>
            <a:noFill/>
          </a:ln>
        </p:spPr>
        <p:txBody>
          <a:bodyPr anchorCtr="0" anchor="ctr" bIns="68575" lIns="68575" rIns="68575" tIns="68575"/>
          <a:lstStyle>
            <a:lvl1pPr indent="0" lvl="0" marL="0" marR="0" rtl="0" algn="ctr">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73" name="Shape 73"/>
          <p:cNvSpPr txBox="1"/>
          <p:nvPr>
            <p:ph idx="12" type="sldNum"/>
          </p:nvPr>
        </p:nvSpPr>
        <p:spPr>
          <a:xfrm>
            <a:off x="6457950" y="4767262"/>
            <a:ext cx="2057400" cy="273900"/>
          </a:xfrm>
          <a:prstGeom prst="rect">
            <a:avLst/>
          </a:prstGeom>
          <a:noFill/>
          <a:ln>
            <a:noFill/>
          </a:ln>
        </p:spPr>
        <p:txBody>
          <a:bodyPr anchorCtr="0" anchor="ctr" bIns="34275" lIns="68575" rIns="68575" tIns="34275">
            <a:noAutofit/>
          </a:bodyPr>
          <a:lstStyle/>
          <a:p>
            <a:pPr indent="0" lvl="0" marL="0" marR="0" rtl="0" algn="r">
              <a:spcBef>
                <a:spcPts val="0"/>
              </a:spcBef>
              <a:buSzPct val="25000"/>
              <a:buNone/>
            </a:pPr>
            <a:fld id="{00000000-1234-1234-1234-123412341234}" type="slidenum">
              <a:rPr b="0" i="0" lang="en"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74" name="Shape 74"/>
        <p:cNvGrpSpPr/>
        <p:nvPr/>
      </p:nvGrpSpPr>
      <p:grpSpPr>
        <a:xfrm>
          <a:off x="0" y="0"/>
          <a:ext cx="0" cy="0"/>
          <a:chOff x="0" y="0"/>
          <a:chExt cx="0" cy="0"/>
        </a:xfrm>
      </p:grpSpPr>
      <p:sp>
        <p:nvSpPr>
          <p:cNvPr id="75" name="Shape 75"/>
          <p:cNvSpPr txBox="1"/>
          <p:nvPr>
            <p:ph type="title"/>
          </p:nvPr>
        </p:nvSpPr>
        <p:spPr>
          <a:xfrm>
            <a:off x="628650" y="273843"/>
            <a:ext cx="7886700" cy="994200"/>
          </a:xfrm>
          <a:prstGeom prst="rect">
            <a:avLst/>
          </a:prstGeom>
          <a:noFill/>
          <a:ln>
            <a:noFill/>
          </a:ln>
        </p:spPr>
        <p:txBody>
          <a:bodyPr anchorCtr="0" anchor="ctr" bIns="68575" lIns="68575" rIns="68575" tIns="68575"/>
          <a:lstStyle>
            <a:lvl1pPr indent="0" lvl="0" marL="0" marR="0" rtl="0" algn="l">
              <a:lnSpc>
                <a:spcPct val="90000"/>
              </a:lnSpc>
              <a:spcBef>
                <a:spcPts val="0"/>
              </a:spcBef>
              <a:buClr>
                <a:schemeClr val="dk1"/>
              </a:buClr>
              <a:buFont typeface="Calibri"/>
              <a:buNone/>
              <a:defRPr b="0" i="0" sz="3300" u="none" cap="none" strike="noStrike">
                <a:solidFill>
                  <a:schemeClr val="dk1"/>
                </a:solidFill>
                <a:latin typeface="Calibri"/>
                <a:ea typeface="Calibri"/>
                <a:cs typeface="Calibri"/>
                <a:sym typeface="Calibri"/>
              </a:defRPr>
            </a:lvl1pPr>
            <a:lvl2pPr indent="0" lvl="1" rtl="0">
              <a:spcBef>
                <a:spcPts val="0"/>
              </a:spcBef>
              <a:buNone/>
              <a:defRPr sz="1400"/>
            </a:lvl2pPr>
            <a:lvl3pPr indent="0" lvl="2" rtl="0">
              <a:spcBef>
                <a:spcPts val="0"/>
              </a:spcBef>
              <a:buNone/>
              <a:defRPr sz="1400"/>
            </a:lvl3pPr>
            <a:lvl4pPr indent="0" lvl="3" rtl="0">
              <a:spcBef>
                <a:spcPts val="0"/>
              </a:spcBef>
              <a:buNone/>
              <a:defRPr sz="1400"/>
            </a:lvl4pPr>
            <a:lvl5pPr indent="0" lvl="4" rtl="0">
              <a:spcBef>
                <a:spcPts val="0"/>
              </a:spcBef>
              <a:buNone/>
              <a:defRPr sz="1400"/>
            </a:lvl5pPr>
            <a:lvl6pPr indent="0" lvl="5" rtl="0">
              <a:spcBef>
                <a:spcPts val="0"/>
              </a:spcBef>
              <a:buNone/>
              <a:defRPr sz="1400"/>
            </a:lvl6pPr>
            <a:lvl7pPr indent="0" lvl="6" rtl="0">
              <a:spcBef>
                <a:spcPts val="0"/>
              </a:spcBef>
              <a:buNone/>
              <a:defRPr sz="1400"/>
            </a:lvl7pPr>
            <a:lvl8pPr indent="0" lvl="7" rtl="0">
              <a:spcBef>
                <a:spcPts val="0"/>
              </a:spcBef>
              <a:buNone/>
              <a:defRPr sz="1400"/>
            </a:lvl8pPr>
            <a:lvl9pPr indent="0" lvl="8" rtl="0">
              <a:spcBef>
                <a:spcPts val="0"/>
              </a:spcBef>
              <a:buNone/>
              <a:defRPr sz="1400"/>
            </a:lvl9pPr>
          </a:lstStyle>
          <a:p/>
        </p:txBody>
      </p:sp>
      <p:sp>
        <p:nvSpPr>
          <p:cNvPr id="76" name="Shape 76"/>
          <p:cNvSpPr txBox="1"/>
          <p:nvPr>
            <p:ph idx="1" type="body"/>
          </p:nvPr>
        </p:nvSpPr>
        <p:spPr>
          <a:xfrm>
            <a:off x="628650" y="1369218"/>
            <a:ext cx="3886200" cy="3263400"/>
          </a:xfrm>
          <a:prstGeom prst="rect">
            <a:avLst/>
          </a:prstGeom>
          <a:noFill/>
          <a:ln>
            <a:noFill/>
          </a:ln>
        </p:spPr>
        <p:txBody>
          <a:bodyPr anchorCtr="0" anchor="t" bIns="68575" lIns="68575" rIns="68575" tIns="68575"/>
          <a:lstStyle>
            <a:lvl1pPr indent="-38100" lvl="0" marL="177800" marR="0" rtl="0" algn="l">
              <a:lnSpc>
                <a:spcPct val="90000"/>
              </a:lnSpc>
              <a:spcBef>
                <a:spcPts val="80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63500" lvl="1" marL="520700" marR="0" rtl="0" algn="l">
              <a:lnSpc>
                <a:spcPct val="90000"/>
              </a:lnSpc>
              <a:spcBef>
                <a:spcPts val="4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76200" lvl="2" marL="863600" marR="0" rtl="0" algn="l">
              <a:lnSpc>
                <a:spcPct val="90000"/>
              </a:lnSpc>
              <a:spcBef>
                <a:spcPts val="400"/>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88900" lvl="3" marL="12065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4pPr>
            <a:lvl5pPr indent="-88900" lvl="4" marL="15494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5pPr>
            <a:lvl6pPr indent="-88900" lvl="5" marL="18923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6pPr>
            <a:lvl7pPr indent="-88900" lvl="6" marL="22352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7pPr>
            <a:lvl8pPr indent="-88900" lvl="7" marL="25781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8pPr>
            <a:lvl9pPr indent="-88900" lvl="8" marL="29210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
        <p:nvSpPr>
          <p:cNvPr id="77" name="Shape 77"/>
          <p:cNvSpPr txBox="1"/>
          <p:nvPr>
            <p:ph idx="2" type="body"/>
          </p:nvPr>
        </p:nvSpPr>
        <p:spPr>
          <a:xfrm>
            <a:off x="4629150" y="1369218"/>
            <a:ext cx="3886200" cy="3263400"/>
          </a:xfrm>
          <a:prstGeom prst="rect">
            <a:avLst/>
          </a:prstGeom>
          <a:noFill/>
          <a:ln>
            <a:noFill/>
          </a:ln>
        </p:spPr>
        <p:txBody>
          <a:bodyPr anchorCtr="0" anchor="t" bIns="68575" lIns="68575" rIns="68575" tIns="68575"/>
          <a:lstStyle>
            <a:lvl1pPr indent="-38100" lvl="0" marL="177800" marR="0" rtl="0" algn="l">
              <a:lnSpc>
                <a:spcPct val="90000"/>
              </a:lnSpc>
              <a:spcBef>
                <a:spcPts val="80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63500" lvl="1" marL="520700" marR="0" rtl="0" algn="l">
              <a:lnSpc>
                <a:spcPct val="90000"/>
              </a:lnSpc>
              <a:spcBef>
                <a:spcPts val="4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76200" lvl="2" marL="863600" marR="0" rtl="0" algn="l">
              <a:lnSpc>
                <a:spcPct val="90000"/>
              </a:lnSpc>
              <a:spcBef>
                <a:spcPts val="400"/>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88900" lvl="3" marL="12065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4pPr>
            <a:lvl5pPr indent="-88900" lvl="4" marL="15494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5pPr>
            <a:lvl6pPr indent="-88900" lvl="5" marL="18923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6pPr>
            <a:lvl7pPr indent="-88900" lvl="6" marL="22352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7pPr>
            <a:lvl8pPr indent="-88900" lvl="7" marL="25781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8pPr>
            <a:lvl9pPr indent="-88900" lvl="8" marL="29210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
        <p:nvSpPr>
          <p:cNvPr id="78" name="Shape 78"/>
          <p:cNvSpPr txBox="1"/>
          <p:nvPr>
            <p:ph idx="10" type="dt"/>
          </p:nvPr>
        </p:nvSpPr>
        <p:spPr>
          <a:xfrm>
            <a:off x="628650" y="4767262"/>
            <a:ext cx="2057400" cy="273900"/>
          </a:xfrm>
          <a:prstGeom prst="rect">
            <a:avLst/>
          </a:prstGeom>
          <a:noFill/>
          <a:ln>
            <a:noFill/>
          </a:ln>
        </p:spPr>
        <p:txBody>
          <a:bodyPr anchorCtr="0" anchor="ctr" bIns="68575" lIns="68575" rIns="68575" tIns="68575"/>
          <a:lstStyle>
            <a:lvl1pPr indent="0" lvl="0" marL="0" marR="0" rtl="0" algn="l">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79" name="Shape 79"/>
          <p:cNvSpPr txBox="1"/>
          <p:nvPr>
            <p:ph idx="11" type="ftr"/>
          </p:nvPr>
        </p:nvSpPr>
        <p:spPr>
          <a:xfrm>
            <a:off x="3028950" y="4767262"/>
            <a:ext cx="3086100" cy="273900"/>
          </a:xfrm>
          <a:prstGeom prst="rect">
            <a:avLst/>
          </a:prstGeom>
          <a:noFill/>
          <a:ln>
            <a:noFill/>
          </a:ln>
        </p:spPr>
        <p:txBody>
          <a:bodyPr anchorCtr="0" anchor="ctr" bIns="68575" lIns="68575" rIns="68575" tIns="68575"/>
          <a:lstStyle>
            <a:lvl1pPr indent="0" lvl="0" marL="0" marR="0" rtl="0" algn="ctr">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80" name="Shape 80"/>
          <p:cNvSpPr txBox="1"/>
          <p:nvPr>
            <p:ph idx="12" type="sldNum"/>
          </p:nvPr>
        </p:nvSpPr>
        <p:spPr>
          <a:xfrm>
            <a:off x="6457950" y="4767262"/>
            <a:ext cx="2057400" cy="273900"/>
          </a:xfrm>
          <a:prstGeom prst="rect">
            <a:avLst/>
          </a:prstGeom>
          <a:noFill/>
          <a:ln>
            <a:noFill/>
          </a:ln>
        </p:spPr>
        <p:txBody>
          <a:bodyPr anchorCtr="0" anchor="ctr" bIns="34275" lIns="68575" rIns="68575" tIns="34275">
            <a:noAutofit/>
          </a:bodyPr>
          <a:lstStyle/>
          <a:p>
            <a:pPr indent="0" lvl="0" marL="0" marR="0" rtl="0" algn="r">
              <a:spcBef>
                <a:spcPts val="0"/>
              </a:spcBef>
              <a:buSzPct val="25000"/>
              <a:buNone/>
            </a:pPr>
            <a:fld id="{00000000-1234-1234-1234-123412341234}" type="slidenum">
              <a:rPr b="0" i="0" lang="en"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81" name="Shape 81"/>
        <p:cNvGrpSpPr/>
        <p:nvPr/>
      </p:nvGrpSpPr>
      <p:grpSpPr>
        <a:xfrm>
          <a:off x="0" y="0"/>
          <a:ext cx="0" cy="0"/>
          <a:chOff x="0" y="0"/>
          <a:chExt cx="0" cy="0"/>
        </a:xfrm>
      </p:grpSpPr>
      <p:sp>
        <p:nvSpPr>
          <p:cNvPr id="82" name="Shape 82"/>
          <p:cNvSpPr txBox="1"/>
          <p:nvPr>
            <p:ph type="title"/>
          </p:nvPr>
        </p:nvSpPr>
        <p:spPr>
          <a:xfrm>
            <a:off x="629840" y="273843"/>
            <a:ext cx="7886700" cy="994200"/>
          </a:xfrm>
          <a:prstGeom prst="rect">
            <a:avLst/>
          </a:prstGeom>
          <a:noFill/>
          <a:ln>
            <a:noFill/>
          </a:ln>
        </p:spPr>
        <p:txBody>
          <a:bodyPr anchorCtr="0" anchor="ctr" bIns="68575" lIns="68575" rIns="68575" tIns="68575"/>
          <a:lstStyle>
            <a:lvl1pPr indent="0" lvl="0" marL="0" marR="0" rtl="0" algn="l">
              <a:lnSpc>
                <a:spcPct val="90000"/>
              </a:lnSpc>
              <a:spcBef>
                <a:spcPts val="0"/>
              </a:spcBef>
              <a:buClr>
                <a:schemeClr val="dk1"/>
              </a:buClr>
              <a:buFont typeface="Calibri"/>
              <a:buNone/>
              <a:defRPr b="0" i="0" sz="3300" u="none" cap="none" strike="noStrike">
                <a:solidFill>
                  <a:schemeClr val="dk1"/>
                </a:solidFill>
                <a:latin typeface="Calibri"/>
                <a:ea typeface="Calibri"/>
                <a:cs typeface="Calibri"/>
                <a:sym typeface="Calibri"/>
              </a:defRPr>
            </a:lvl1pPr>
            <a:lvl2pPr indent="0" lvl="1" rtl="0">
              <a:spcBef>
                <a:spcPts val="0"/>
              </a:spcBef>
              <a:buNone/>
              <a:defRPr sz="1400"/>
            </a:lvl2pPr>
            <a:lvl3pPr indent="0" lvl="2" rtl="0">
              <a:spcBef>
                <a:spcPts val="0"/>
              </a:spcBef>
              <a:buNone/>
              <a:defRPr sz="1400"/>
            </a:lvl3pPr>
            <a:lvl4pPr indent="0" lvl="3" rtl="0">
              <a:spcBef>
                <a:spcPts val="0"/>
              </a:spcBef>
              <a:buNone/>
              <a:defRPr sz="1400"/>
            </a:lvl4pPr>
            <a:lvl5pPr indent="0" lvl="4" rtl="0">
              <a:spcBef>
                <a:spcPts val="0"/>
              </a:spcBef>
              <a:buNone/>
              <a:defRPr sz="1400"/>
            </a:lvl5pPr>
            <a:lvl6pPr indent="0" lvl="5" rtl="0">
              <a:spcBef>
                <a:spcPts val="0"/>
              </a:spcBef>
              <a:buNone/>
              <a:defRPr sz="1400"/>
            </a:lvl6pPr>
            <a:lvl7pPr indent="0" lvl="6" rtl="0">
              <a:spcBef>
                <a:spcPts val="0"/>
              </a:spcBef>
              <a:buNone/>
              <a:defRPr sz="1400"/>
            </a:lvl7pPr>
            <a:lvl8pPr indent="0" lvl="7" rtl="0">
              <a:spcBef>
                <a:spcPts val="0"/>
              </a:spcBef>
              <a:buNone/>
              <a:defRPr sz="1400"/>
            </a:lvl8pPr>
            <a:lvl9pPr indent="0" lvl="8" rtl="0">
              <a:spcBef>
                <a:spcPts val="0"/>
              </a:spcBef>
              <a:buNone/>
              <a:defRPr sz="1400"/>
            </a:lvl9pPr>
          </a:lstStyle>
          <a:p/>
        </p:txBody>
      </p:sp>
      <p:sp>
        <p:nvSpPr>
          <p:cNvPr id="83" name="Shape 83"/>
          <p:cNvSpPr txBox="1"/>
          <p:nvPr>
            <p:ph idx="1" type="body"/>
          </p:nvPr>
        </p:nvSpPr>
        <p:spPr>
          <a:xfrm>
            <a:off x="629840" y="1260872"/>
            <a:ext cx="3868500" cy="617999"/>
          </a:xfrm>
          <a:prstGeom prst="rect">
            <a:avLst/>
          </a:prstGeom>
          <a:noFill/>
          <a:ln>
            <a:noFill/>
          </a:ln>
        </p:spPr>
        <p:txBody>
          <a:bodyPr anchorCtr="0" anchor="b" bIns="68575" lIns="68575" rIns="68575" tIns="68575"/>
          <a:lstStyle>
            <a:lvl1pPr indent="0" lvl="0" marL="0" marR="0" rtl="0" algn="l">
              <a:lnSpc>
                <a:spcPct val="90000"/>
              </a:lnSpc>
              <a:spcBef>
                <a:spcPts val="800"/>
              </a:spcBef>
              <a:buClr>
                <a:schemeClr val="dk1"/>
              </a:buClr>
              <a:buFont typeface="Arial"/>
              <a:buNone/>
              <a:defRPr b="1" i="0" sz="1800" u="none" cap="none" strike="noStrike">
                <a:solidFill>
                  <a:schemeClr val="dk1"/>
                </a:solidFill>
                <a:latin typeface="Calibri"/>
                <a:ea typeface="Calibri"/>
                <a:cs typeface="Calibri"/>
                <a:sym typeface="Calibri"/>
              </a:defRPr>
            </a:lvl1pPr>
            <a:lvl2pPr indent="0" lvl="1" marL="342900" marR="0" rtl="0" algn="l">
              <a:lnSpc>
                <a:spcPct val="90000"/>
              </a:lnSpc>
              <a:spcBef>
                <a:spcPts val="400"/>
              </a:spcBef>
              <a:buClr>
                <a:schemeClr val="dk1"/>
              </a:buClr>
              <a:buFont typeface="Arial"/>
              <a:buNone/>
              <a:defRPr b="1" i="0" sz="1500" u="none" cap="none" strike="noStrike">
                <a:solidFill>
                  <a:schemeClr val="dk1"/>
                </a:solidFill>
                <a:latin typeface="Calibri"/>
                <a:ea typeface="Calibri"/>
                <a:cs typeface="Calibri"/>
                <a:sym typeface="Calibri"/>
              </a:defRPr>
            </a:lvl2pPr>
            <a:lvl3pPr indent="0" lvl="2" marL="685800" marR="0" rtl="0" algn="l">
              <a:lnSpc>
                <a:spcPct val="90000"/>
              </a:lnSpc>
              <a:spcBef>
                <a:spcPts val="400"/>
              </a:spcBef>
              <a:buClr>
                <a:schemeClr val="dk1"/>
              </a:buClr>
              <a:buFont typeface="Arial"/>
              <a:buNone/>
              <a:defRPr b="1" i="0" sz="1400" u="none" cap="none" strike="noStrike">
                <a:solidFill>
                  <a:schemeClr val="dk1"/>
                </a:solidFill>
                <a:latin typeface="Calibri"/>
                <a:ea typeface="Calibri"/>
                <a:cs typeface="Calibri"/>
                <a:sym typeface="Calibri"/>
              </a:defRPr>
            </a:lvl3pPr>
            <a:lvl4pPr indent="0" lvl="3" marL="1028700" marR="0" rtl="0" algn="l">
              <a:lnSpc>
                <a:spcPct val="90000"/>
              </a:lnSpc>
              <a:spcBef>
                <a:spcPts val="400"/>
              </a:spcBef>
              <a:buClr>
                <a:schemeClr val="dk1"/>
              </a:buClr>
              <a:buFont typeface="Arial"/>
              <a:buNone/>
              <a:defRPr b="1" i="0" sz="1200" u="none" cap="none" strike="noStrike">
                <a:solidFill>
                  <a:schemeClr val="dk1"/>
                </a:solidFill>
                <a:latin typeface="Calibri"/>
                <a:ea typeface="Calibri"/>
                <a:cs typeface="Calibri"/>
                <a:sym typeface="Calibri"/>
              </a:defRPr>
            </a:lvl4pPr>
            <a:lvl5pPr indent="0" lvl="4" marL="1371600" marR="0" rtl="0" algn="l">
              <a:lnSpc>
                <a:spcPct val="90000"/>
              </a:lnSpc>
              <a:spcBef>
                <a:spcPts val="400"/>
              </a:spcBef>
              <a:buClr>
                <a:schemeClr val="dk1"/>
              </a:buClr>
              <a:buFont typeface="Arial"/>
              <a:buNone/>
              <a:defRPr b="1" i="0" sz="1200" u="none" cap="none" strike="noStrike">
                <a:solidFill>
                  <a:schemeClr val="dk1"/>
                </a:solidFill>
                <a:latin typeface="Calibri"/>
                <a:ea typeface="Calibri"/>
                <a:cs typeface="Calibri"/>
                <a:sym typeface="Calibri"/>
              </a:defRPr>
            </a:lvl5pPr>
            <a:lvl6pPr indent="0" lvl="5" marL="1714500" marR="0" rtl="0" algn="l">
              <a:lnSpc>
                <a:spcPct val="90000"/>
              </a:lnSpc>
              <a:spcBef>
                <a:spcPts val="400"/>
              </a:spcBef>
              <a:buClr>
                <a:schemeClr val="dk1"/>
              </a:buClr>
              <a:buFont typeface="Arial"/>
              <a:buNone/>
              <a:defRPr b="1" i="0" sz="1200" u="none" cap="none" strike="noStrike">
                <a:solidFill>
                  <a:schemeClr val="dk1"/>
                </a:solidFill>
                <a:latin typeface="Calibri"/>
                <a:ea typeface="Calibri"/>
                <a:cs typeface="Calibri"/>
                <a:sym typeface="Calibri"/>
              </a:defRPr>
            </a:lvl6pPr>
            <a:lvl7pPr indent="0" lvl="6" marL="2057400" marR="0" rtl="0" algn="l">
              <a:lnSpc>
                <a:spcPct val="90000"/>
              </a:lnSpc>
              <a:spcBef>
                <a:spcPts val="400"/>
              </a:spcBef>
              <a:buClr>
                <a:schemeClr val="dk1"/>
              </a:buClr>
              <a:buFont typeface="Arial"/>
              <a:buNone/>
              <a:defRPr b="1" i="0" sz="1200" u="none" cap="none" strike="noStrike">
                <a:solidFill>
                  <a:schemeClr val="dk1"/>
                </a:solidFill>
                <a:latin typeface="Calibri"/>
                <a:ea typeface="Calibri"/>
                <a:cs typeface="Calibri"/>
                <a:sym typeface="Calibri"/>
              </a:defRPr>
            </a:lvl7pPr>
            <a:lvl8pPr indent="0" lvl="7" marL="2400300" marR="0" rtl="0" algn="l">
              <a:lnSpc>
                <a:spcPct val="90000"/>
              </a:lnSpc>
              <a:spcBef>
                <a:spcPts val="400"/>
              </a:spcBef>
              <a:buClr>
                <a:schemeClr val="dk1"/>
              </a:buClr>
              <a:buFont typeface="Arial"/>
              <a:buNone/>
              <a:defRPr b="1" i="0" sz="1200" u="none" cap="none" strike="noStrike">
                <a:solidFill>
                  <a:schemeClr val="dk1"/>
                </a:solidFill>
                <a:latin typeface="Calibri"/>
                <a:ea typeface="Calibri"/>
                <a:cs typeface="Calibri"/>
                <a:sym typeface="Calibri"/>
              </a:defRPr>
            </a:lvl8pPr>
            <a:lvl9pPr indent="0" lvl="8" marL="2743200" marR="0" rtl="0" algn="l">
              <a:lnSpc>
                <a:spcPct val="90000"/>
              </a:lnSpc>
              <a:spcBef>
                <a:spcPts val="400"/>
              </a:spcBef>
              <a:buClr>
                <a:schemeClr val="dk1"/>
              </a:buClr>
              <a:buFont typeface="Arial"/>
              <a:buNone/>
              <a:defRPr b="1" i="0" sz="1200" u="none" cap="none" strike="noStrike">
                <a:solidFill>
                  <a:schemeClr val="dk1"/>
                </a:solidFill>
                <a:latin typeface="Calibri"/>
                <a:ea typeface="Calibri"/>
                <a:cs typeface="Calibri"/>
                <a:sym typeface="Calibri"/>
              </a:defRPr>
            </a:lvl9pPr>
          </a:lstStyle>
          <a:p/>
        </p:txBody>
      </p:sp>
      <p:sp>
        <p:nvSpPr>
          <p:cNvPr id="84" name="Shape 84"/>
          <p:cNvSpPr txBox="1"/>
          <p:nvPr>
            <p:ph idx="2" type="body"/>
          </p:nvPr>
        </p:nvSpPr>
        <p:spPr>
          <a:xfrm>
            <a:off x="629840" y="1878806"/>
            <a:ext cx="3868500" cy="2763300"/>
          </a:xfrm>
          <a:prstGeom prst="rect">
            <a:avLst/>
          </a:prstGeom>
          <a:noFill/>
          <a:ln>
            <a:noFill/>
          </a:ln>
        </p:spPr>
        <p:txBody>
          <a:bodyPr anchorCtr="0" anchor="t" bIns="68575" lIns="68575" rIns="68575" tIns="68575"/>
          <a:lstStyle>
            <a:lvl1pPr indent="-38100" lvl="0" marL="177800" marR="0" rtl="0" algn="l">
              <a:lnSpc>
                <a:spcPct val="90000"/>
              </a:lnSpc>
              <a:spcBef>
                <a:spcPts val="80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63500" lvl="1" marL="520700" marR="0" rtl="0" algn="l">
              <a:lnSpc>
                <a:spcPct val="90000"/>
              </a:lnSpc>
              <a:spcBef>
                <a:spcPts val="4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76200" lvl="2" marL="863600" marR="0" rtl="0" algn="l">
              <a:lnSpc>
                <a:spcPct val="90000"/>
              </a:lnSpc>
              <a:spcBef>
                <a:spcPts val="400"/>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88900" lvl="3" marL="12065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4pPr>
            <a:lvl5pPr indent="-88900" lvl="4" marL="15494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5pPr>
            <a:lvl6pPr indent="-88900" lvl="5" marL="18923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6pPr>
            <a:lvl7pPr indent="-88900" lvl="6" marL="22352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7pPr>
            <a:lvl8pPr indent="-88900" lvl="7" marL="25781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8pPr>
            <a:lvl9pPr indent="-88900" lvl="8" marL="29210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
        <p:nvSpPr>
          <p:cNvPr id="85" name="Shape 85"/>
          <p:cNvSpPr txBox="1"/>
          <p:nvPr>
            <p:ph idx="3" type="body"/>
          </p:nvPr>
        </p:nvSpPr>
        <p:spPr>
          <a:xfrm>
            <a:off x="4629150" y="1260872"/>
            <a:ext cx="3887400" cy="617999"/>
          </a:xfrm>
          <a:prstGeom prst="rect">
            <a:avLst/>
          </a:prstGeom>
          <a:noFill/>
          <a:ln>
            <a:noFill/>
          </a:ln>
        </p:spPr>
        <p:txBody>
          <a:bodyPr anchorCtr="0" anchor="b" bIns="68575" lIns="68575" rIns="68575" tIns="68575"/>
          <a:lstStyle>
            <a:lvl1pPr indent="0" lvl="0" marL="0" marR="0" rtl="0" algn="l">
              <a:lnSpc>
                <a:spcPct val="90000"/>
              </a:lnSpc>
              <a:spcBef>
                <a:spcPts val="800"/>
              </a:spcBef>
              <a:buClr>
                <a:schemeClr val="dk1"/>
              </a:buClr>
              <a:buFont typeface="Arial"/>
              <a:buNone/>
              <a:defRPr b="1" i="0" sz="1800" u="none" cap="none" strike="noStrike">
                <a:solidFill>
                  <a:schemeClr val="dk1"/>
                </a:solidFill>
                <a:latin typeface="Calibri"/>
                <a:ea typeface="Calibri"/>
                <a:cs typeface="Calibri"/>
                <a:sym typeface="Calibri"/>
              </a:defRPr>
            </a:lvl1pPr>
            <a:lvl2pPr indent="0" lvl="1" marL="342900" marR="0" rtl="0" algn="l">
              <a:lnSpc>
                <a:spcPct val="90000"/>
              </a:lnSpc>
              <a:spcBef>
                <a:spcPts val="400"/>
              </a:spcBef>
              <a:buClr>
                <a:schemeClr val="dk1"/>
              </a:buClr>
              <a:buFont typeface="Arial"/>
              <a:buNone/>
              <a:defRPr b="1" i="0" sz="1500" u="none" cap="none" strike="noStrike">
                <a:solidFill>
                  <a:schemeClr val="dk1"/>
                </a:solidFill>
                <a:latin typeface="Calibri"/>
                <a:ea typeface="Calibri"/>
                <a:cs typeface="Calibri"/>
                <a:sym typeface="Calibri"/>
              </a:defRPr>
            </a:lvl2pPr>
            <a:lvl3pPr indent="0" lvl="2" marL="685800" marR="0" rtl="0" algn="l">
              <a:lnSpc>
                <a:spcPct val="90000"/>
              </a:lnSpc>
              <a:spcBef>
                <a:spcPts val="400"/>
              </a:spcBef>
              <a:buClr>
                <a:schemeClr val="dk1"/>
              </a:buClr>
              <a:buFont typeface="Arial"/>
              <a:buNone/>
              <a:defRPr b="1" i="0" sz="1400" u="none" cap="none" strike="noStrike">
                <a:solidFill>
                  <a:schemeClr val="dk1"/>
                </a:solidFill>
                <a:latin typeface="Calibri"/>
                <a:ea typeface="Calibri"/>
                <a:cs typeface="Calibri"/>
                <a:sym typeface="Calibri"/>
              </a:defRPr>
            </a:lvl3pPr>
            <a:lvl4pPr indent="0" lvl="3" marL="1028700" marR="0" rtl="0" algn="l">
              <a:lnSpc>
                <a:spcPct val="90000"/>
              </a:lnSpc>
              <a:spcBef>
                <a:spcPts val="400"/>
              </a:spcBef>
              <a:buClr>
                <a:schemeClr val="dk1"/>
              </a:buClr>
              <a:buFont typeface="Arial"/>
              <a:buNone/>
              <a:defRPr b="1" i="0" sz="1200" u="none" cap="none" strike="noStrike">
                <a:solidFill>
                  <a:schemeClr val="dk1"/>
                </a:solidFill>
                <a:latin typeface="Calibri"/>
                <a:ea typeface="Calibri"/>
                <a:cs typeface="Calibri"/>
                <a:sym typeface="Calibri"/>
              </a:defRPr>
            </a:lvl4pPr>
            <a:lvl5pPr indent="0" lvl="4" marL="1371600" marR="0" rtl="0" algn="l">
              <a:lnSpc>
                <a:spcPct val="90000"/>
              </a:lnSpc>
              <a:spcBef>
                <a:spcPts val="400"/>
              </a:spcBef>
              <a:buClr>
                <a:schemeClr val="dk1"/>
              </a:buClr>
              <a:buFont typeface="Arial"/>
              <a:buNone/>
              <a:defRPr b="1" i="0" sz="1200" u="none" cap="none" strike="noStrike">
                <a:solidFill>
                  <a:schemeClr val="dk1"/>
                </a:solidFill>
                <a:latin typeface="Calibri"/>
                <a:ea typeface="Calibri"/>
                <a:cs typeface="Calibri"/>
                <a:sym typeface="Calibri"/>
              </a:defRPr>
            </a:lvl5pPr>
            <a:lvl6pPr indent="0" lvl="5" marL="1714500" marR="0" rtl="0" algn="l">
              <a:lnSpc>
                <a:spcPct val="90000"/>
              </a:lnSpc>
              <a:spcBef>
                <a:spcPts val="400"/>
              </a:spcBef>
              <a:buClr>
                <a:schemeClr val="dk1"/>
              </a:buClr>
              <a:buFont typeface="Arial"/>
              <a:buNone/>
              <a:defRPr b="1" i="0" sz="1200" u="none" cap="none" strike="noStrike">
                <a:solidFill>
                  <a:schemeClr val="dk1"/>
                </a:solidFill>
                <a:latin typeface="Calibri"/>
                <a:ea typeface="Calibri"/>
                <a:cs typeface="Calibri"/>
                <a:sym typeface="Calibri"/>
              </a:defRPr>
            </a:lvl6pPr>
            <a:lvl7pPr indent="0" lvl="6" marL="2057400" marR="0" rtl="0" algn="l">
              <a:lnSpc>
                <a:spcPct val="90000"/>
              </a:lnSpc>
              <a:spcBef>
                <a:spcPts val="400"/>
              </a:spcBef>
              <a:buClr>
                <a:schemeClr val="dk1"/>
              </a:buClr>
              <a:buFont typeface="Arial"/>
              <a:buNone/>
              <a:defRPr b="1" i="0" sz="1200" u="none" cap="none" strike="noStrike">
                <a:solidFill>
                  <a:schemeClr val="dk1"/>
                </a:solidFill>
                <a:latin typeface="Calibri"/>
                <a:ea typeface="Calibri"/>
                <a:cs typeface="Calibri"/>
                <a:sym typeface="Calibri"/>
              </a:defRPr>
            </a:lvl7pPr>
            <a:lvl8pPr indent="0" lvl="7" marL="2400300" marR="0" rtl="0" algn="l">
              <a:lnSpc>
                <a:spcPct val="90000"/>
              </a:lnSpc>
              <a:spcBef>
                <a:spcPts val="400"/>
              </a:spcBef>
              <a:buClr>
                <a:schemeClr val="dk1"/>
              </a:buClr>
              <a:buFont typeface="Arial"/>
              <a:buNone/>
              <a:defRPr b="1" i="0" sz="1200" u="none" cap="none" strike="noStrike">
                <a:solidFill>
                  <a:schemeClr val="dk1"/>
                </a:solidFill>
                <a:latin typeface="Calibri"/>
                <a:ea typeface="Calibri"/>
                <a:cs typeface="Calibri"/>
                <a:sym typeface="Calibri"/>
              </a:defRPr>
            </a:lvl8pPr>
            <a:lvl9pPr indent="0" lvl="8" marL="2743200" marR="0" rtl="0" algn="l">
              <a:lnSpc>
                <a:spcPct val="90000"/>
              </a:lnSpc>
              <a:spcBef>
                <a:spcPts val="400"/>
              </a:spcBef>
              <a:buClr>
                <a:schemeClr val="dk1"/>
              </a:buClr>
              <a:buFont typeface="Arial"/>
              <a:buNone/>
              <a:defRPr b="1" i="0" sz="1200" u="none" cap="none" strike="noStrike">
                <a:solidFill>
                  <a:schemeClr val="dk1"/>
                </a:solidFill>
                <a:latin typeface="Calibri"/>
                <a:ea typeface="Calibri"/>
                <a:cs typeface="Calibri"/>
                <a:sym typeface="Calibri"/>
              </a:defRPr>
            </a:lvl9pPr>
          </a:lstStyle>
          <a:p/>
        </p:txBody>
      </p:sp>
      <p:sp>
        <p:nvSpPr>
          <p:cNvPr id="86" name="Shape 86"/>
          <p:cNvSpPr txBox="1"/>
          <p:nvPr>
            <p:ph idx="4" type="body"/>
          </p:nvPr>
        </p:nvSpPr>
        <p:spPr>
          <a:xfrm>
            <a:off x="4629150" y="1878806"/>
            <a:ext cx="3887400" cy="2763300"/>
          </a:xfrm>
          <a:prstGeom prst="rect">
            <a:avLst/>
          </a:prstGeom>
          <a:noFill/>
          <a:ln>
            <a:noFill/>
          </a:ln>
        </p:spPr>
        <p:txBody>
          <a:bodyPr anchorCtr="0" anchor="t" bIns="68575" lIns="68575" rIns="68575" tIns="68575"/>
          <a:lstStyle>
            <a:lvl1pPr indent="-38100" lvl="0" marL="177800" marR="0" rtl="0" algn="l">
              <a:lnSpc>
                <a:spcPct val="90000"/>
              </a:lnSpc>
              <a:spcBef>
                <a:spcPts val="80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63500" lvl="1" marL="520700" marR="0" rtl="0" algn="l">
              <a:lnSpc>
                <a:spcPct val="90000"/>
              </a:lnSpc>
              <a:spcBef>
                <a:spcPts val="4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76200" lvl="2" marL="863600" marR="0" rtl="0" algn="l">
              <a:lnSpc>
                <a:spcPct val="90000"/>
              </a:lnSpc>
              <a:spcBef>
                <a:spcPts val="400"/>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88900" lvl="3" marL="12065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4pPr>
            <a:lvl5pPr indent="-88900" lvl="4" marL="15494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5pPr>
            <a:lvl6pPr indent="-88900" lvl="5" marL="18923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6pPr>
            <a:lvl7pPr indent="-88900" lvl="6" marL="22352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7pPr>
            <a:lvl8pPr indent="-88900" lvl="7" marL="25781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8pPr>
            <a:lvl9pPr indent="-88900" lvl="8" marL="29210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
        <p:nvSpPr>
          <p:cNvPr id="87" name="Shape 87"/>
          <p:cNvSpPr txBox="1"/>
          <p:nvPr>
            <p:ph idx="10" type="dt"/>
          </p:nvPr>
        </p:nvSpPr>
        <p:spPr>
          <a:xfrm>
            <a:off x="628650" y="4767262"/>
            <a:ext cx="2057400" cy="273900"/>
          </a:xfrm>
          <a:prstGeom prst="rect">
            <a:avLst/>
          </a:prstGeom>
          <a:noFill/>
          <a:ln>
            <a:noFill/>
          </a:ln>
        </p:spPr>
        <p:txBody>
          <a:bodyPr anchorCtr="0" anchor="ctr" bIns="68575" lIns="68575" rIns="68575" tIns="68575"/>
          <a:lstStyle>
            <a:lvl1pPr indent="0" lvl="0" marL="0" marR="0" rtl="0" algn="l">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88" name="Shape 88"/>
          <p:cNvSpPr txBox="1"/>
          <p:nvPr>
            <p:ph idx="11" type="ftr"/>
          </p:nvPr>
        </p:nvSpPr>
        <p:spPr>
          <a:xfrm>
            <a:off x="3028950" y="4767262"/>
            <a:ext cx="3086100" cy="273900"/>
          </a:xfrm>
          <a:prstGeom prst="rect">
            <a:avLst/>
          </a:prstGeom>
          <a:noFill/>
          <a:ln>
            <a:noFill/>
          </a:ln>
        </p:spPr>
        <p:txBody>
          <a:bodyPr anchorCtr="0" anchor="ctr" bIns="68575" lIns="68575" rIns="68575" tIns="68575"/>
          <a:lstStyle>
            <a:lvl1pPr indent="0" lvl="0" marL="0" marR="0" rtl="0" algn="ctr">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89" name="Shape 89"/>
          <p:cNvSpPr txBox="1"/>
          <p:nvPr>
            <p:ph idx="12" type="sldNum"/>
          </p:nvPr>
        </p:nvSpPr>
        <p:spPr>
          <a:xfrm>
            <a:off x="6457950" y="4767262"/>
            <a:ext cx="2057400" cy="273900"/>
          </a:xfrm>
          <a:prstGeom prst="rect">
            <a:avLst/>
          </a:prstGeom>
          <a:noFill/>
          <a:ln>
            <a:noFill/>
          </a:ln>
        </p:spPr>
        <p:txBody>
          <a:bodyPr anchorCtr="0" anchor="ctr" bIns="34275" lIns="68575" rIns="68575" tIns="34275">
            <a:noAutofit/>
          </a:bodyPr>
          <a:lstStyle/>
          <a:p>
            <a:pPr indent="0" lvl="0" marL="0" marR="0" rtl="0" algn="r">
              <a:spcBef>
                <a:spcPts val="0"/>
              </a:spcBef>
              <a:buSzPct val="25000"/>
              <a:buNone/>
            </a:pPr>
            <a:fld id="{00000000-1234-1234-1234-123412341234}" type="slidenum">
              <a:rPr b="0" i="0" lang="en"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90" name="Shape 90"/>
        <p:cNvGrpSpPr/>
        <p:nvPr/>
      </p:nvGrpSpPr>
      <p:grpSpPr>
        <a:xfrm>
          <a:off x="0" y="0"/>
          <a:ext cx="0" cy="0"/>
          <a:chOff x="0" y="0"/>
          <a:chExt cx="0" cy="0"/>
        </a:xfrm>
      </p:grpSpPr>
      <p:sp>
        <p:nvSpPr>
          <p:cNvPr id="91" name="Shape 91"/>
          <p:cNvSpPr txBox="1"/>
          <p:nvPr>
            <p:ph type="title"/>
          </p:nvPr>
        </p:nvSpPr>
        <p:spPr>
          <a:xfrm>
            <a:off x="628650" y="273843"/>
            <a:ext cx="7886700" cy="994200"/>
          </a:xfrm>
          <a:prstGeom prst="rect">
            <a:avLst/>
          </a:prstGeom>
          <a:noFill/>
          <a:ln>
            <a:noFill/>
          </a:ln>
        </p:spPr>
        <p:txBody>
          <a:bodyPr anchorCtr="0" anchor="ctr" bIns="68575" lIns="68575" rIns="68575" tIns="68575"/>
          <a:lstStyle>
            <a:lvl1pPr indent="0" lvl="0" marL="0" marR="0" rtl="0" algn="l">
              <a:lnSpc>
                <a:spcPct val="90000"/>
              </a:lnSpc>
              <a:spcBef>
                <a:spcPts val="0"/>
              </a:spcBef>
              <a:buClr>
                <a:schemeClr val="dk1"/>
              </a:buClr>
              <a:buFont typeface="Calibri"/>
              <a:buNone/>
              <a:defRPr b="0" i="0" sz="3300" u="none" cap="none" strike="noStrike">
                <a:solidFill>
                  <a:schemeClr val="dk1"/>
                </a:solidFill>
                <a:latin typeface="Calibri"/>
                <a:ea typeface="Calibri"/>
                <a:cs typeface="Calibri"/>
                <a:sym typeface="Calibri"/>
              </a:defRPr>
            </a:lvl1pPr>
            <a:lvl2pPr indent="0" lvl="1" rtl="0">
              <a:spcBef>
                <a:spcPts val="0"/>
              </a:spcBef>
              <a:buNone/>
              <a:defRPr sz="1400"/>
            </a:lvl2pPr>
            <a:lvl3pPr indent="0" lvl="2" rtl="0">
              <a:spcBef>
                <a:spcPts val="0"/>
              </a:spcBef>
              <a:buNone/>
              <a:defRPr sz="1400"/>
            </a:lvl3pPr>
            <a:lvl4pPr indent="0" lvl="3" rtl="0">
              <a:spcBef>
                <a:spcPts val="0"/>
              </a:spcBef>
              <a:buNone/>
              <a:defRPr sz="1400"/>
            </a:lvl4pPr>
            <a:lvl5pPr indent="0" lvl="4" rtl="0">
              <a:spcBef>
                <a:spcPts val="0"/>
              </a:spcBef>
              <a:buNone/>
              <a:defRPr sz="1400"/>
            </a:lvl5pPr>
            <a:lvl6pPr indent="0" lvl="5" rtl="0">
              <a:spcBef>
                <a:spcPts val="0"/>
              </a:spcBef>
              <a:buNone/>
              <a:defRPr sz="1400"/>
            </a:lvl6pPr>
            <a:lvl7pPr indent="0" lvl="6" rtl="0">
              <a:spcBef>
                <a:spcPts val="0"/>
              </a:spcBef>
              <a:buNone/>
              <a:defRPr sz="1400"/>
            </a:lvl7pPr>
            <a:lvl8pPr indent="0" lvl="7" rtl="0">
              <a:spcBef>
                <a:spcPts val="0"/>
              </a:spcBef>
              <a:buNone/>
              <a:defRPr sz="1400"/>
            </a:lvl8pPr>
            <a:lvl9pPr indent="0" lvl="8" rtl="0">
              <a:spcBef>
                <a:spcPts val="0"/>
              </a:spcBef>
              <a:buNone/>
              <a:defRPr sz="1400"/>
            </a:lvl9pPr>
          </a:lstStyle>
          <a:p/>
        </p:txBody>
      </p:sp>
      <p:sp>
        <p:nvSpPr>
          <p:cNvPr id="92" name="Shape 92"/>
          <p:cNvSpPr txBox="1"/>
          <p:nvPr>
            <p:ph idx="10" type="dt"/>
          </p:nvPr>
        </p:nvSpPr>
        <p:spPr>
          <a:xfrm>
            <a:off x="628650" y="4767262"/>
            <a:ext cx="2057400" cy="273900"/>
          </a:xfrm>
          <a:prstGeom prst="rect">
            <a:avLst/>
          </a:prstGeom>
          <a:noFill/>
          <a:ln>
            <a:noFill/>
          </a:ln>
        </p:spPr>
        <p:txBody>
          <a:bodyPr anchorCtr="0" anchor="ctr" bIns="68575" lIns="68575" rIns="68575" tIns="68575"/>
          <a:lstStyle>
            <a:lvl1pPr indent="0" lvl="0" marL="0" marR="0" rtl="0" algn="l">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93" name="Shape 93"/>
          <p:cNvSpPr txBox="1"/>
          <p:nvPr>
            <p:ph idx="11" type="ftr"/>
          </p:nvPr>
        </p:nvSpPr>
        <p:spPr>
          <a:xfrm>
            <a:off x="3028950" y="4767262"/>
            <a:ext cx="3086100" cy="273900"/>
          </a:xfrm>
          <a:prstGeom prst="rect">
            <a:avLst/>
          </a:prstGeom>
          <a:noFill/>
          <a:ln>
            <a:noFill/>
          </a:ln>
        </p:spPr>
        <p:txBody>
          <a:bodyPr anchorCtr="0" anchor="ctr" bIns="68575" lIns="68575" rIns="68575" tIns="68575"/>
          <a:lstStyle>
            <a:lvl1pPr indent="0" lvl="0" marL="0" marR="0" rtl="0" algn="ctr">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94" name="Shape 94"/>
          <p:cNvSpPr txBox="1"/>
          <p:nvPr>
            <p:ph idx="12" type="sldNum"/>
          </p:nvPr>
        </p:nvSpPr>
        <p:spPr>
          <a:xfrm>
            <a:off x="6457950" y="4767262"/>
            <a:ext cx="2057400" cy="273900"/>
          </a:xfrm>
          <a:prstGeom prst="rect">
            <a:avLst/>
          </a:prstGeom>
          <a:noFill/>
          <a:ln>
            <a:noFill/>
          </a:ln>
        </p:spPr>
        <p:txBody>
          <a:bodyPr anchorCtr="0" anchor="ctr" bIns="34275" lIns="68575" rIns="68575" tIns="34275">
            <a:noAutofit/>
          </a:bodyPr>
          <a:lstStyle/>
          <a:p>
            <a:pPr indent="0" lvl="0" marL="0" marR="0" rtl="0" algn="r">
              <a:spcBef>
                <a:spcPts val="0"/>
              </a:spcBef>
              <a:buSzPct val="25000"/>
              <a:buNone/>
            </a:pPr>
            <a:fld id="{00000000-1234-1234-1234-123412341234}" type="slidenum">
              <a:rPr b="0" i="0" lang="en"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95" name="Shape 95"/>
        <p:cNvGrpSpPr/>
        <p:nvPr/>
      </p:nvGrpSpPr>
      <p:grpSpPr>
        <a:xfrm>
          <a:off x="0" y="0"/>
          <a:ext cx="0" cy="0"/>
          <a:chOff x="0" y="0"/>
          <a:chExt cx="0" cy="0"/>
        </a:xfrm>
      </p:grpSpPr>
      <p:sp>
        <p:nvSpPr>
          <p:cNvPr id="96" name="Shape 96"/>
          <p:cNvSpPr txBox="1"/>
          <p:nvPr>
            <p:ph idx="10" type="dt"/>
          </p:nvPr>
        </p:nvSpPr>
        <p:spPr>
          <a:xfrm>
            <a:off x="628650" y="4767262"/>
            <a:ext cx="2057400" cy="273900"/>
          </a:xfrm>
          <a:prstGeom prst="rect">
            <a:avLst/>
          </a:prstGeom>
          <a:noFill/>
          <a:ln>
            <a:noFill/>
          </a:ln>
        </p:spPr>
        <p:txBody>
          <a:bodyPr anchorCtr="0" anchor="ctr" bIns="68575" lIns="68575" rIns="68575" tIns="68575"/>
          <a:lstStyle>
            <a:lvl1pPr indent="0" lvl="0" marL="0" marR="0" rtl="0" algn="l">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97" name="Shape 97"/>
          <p:cNvSpPr txBox="1"/>
          <p:nvPr>
            <p:ph idx="11" type="ftr"/>
          </p:nvPr>
        </p:nvSpPr>
        <p:spPr>
          <a:xfrm>
            <a:off x="3028950" y="4767262"/>
            <a:ext cx="3086100" cy="273900"/>
          </a:xfrm>
          <a:prstGeom prst="rect">
            <a:avLst/>
          </a:prstGeom>
          <a:noFill/>
          <a:ln>
            <a:noFill/>
          </a:ln>
        </p:spPr>
        <p:txBody>
          <a:bodyPr anchorCtr="0" anchor="ctr" bIns="68575" lIns="68575" rIns="68575" tIns="68575"/>
          <a:lstStyle>
            <a:lvl1pPr indent="0" lvl="0" marL="0" marR="0" rtl="0" algn="ctr">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98" name="Shape 98"/>
          <p:cNvSpPr txBox="1"/>
          <p:nvPr>
            <p:ph idx="12" type="sldNum"/>
          </p:nvPr>
        </p:nvSpPr>
        <p:spPr>
          <a:xfrm>
            <a:off x="6457950" y="4767262"/>
            <a:ext cx="2057400" cy="273900"/>
          </a:xfrm>
          <a:prstGeom prst="rect">
            <a:avLst/>
          </a:prstGeom>
          <a:noFill/>
          <a:ln>
            <a:noFill/>
          </a:ln>
        </p:spPr>
        <p:txBody>
          <a:bodyPr anchorCtr="0" anchor="ctr" bIns="34275" lIns="68575" rIns="68575" tIns="34275">
            <a:noAutofit/>
          </a:bodyPr>
          <a:lstStyle/>
          <a:p>
            <a:pPr indent="0" lvl="0" marL="0" marR="0" rtl="0" algn="r">
              <a:spcBef>
                <a:spcPts val="0"/>
              </a:spcBef>
              <a:buSzPct val="25000"/>
              <a:buNone/>
            </a:pPr>
            <a:fld id="{00000000-1234-1234-1234-123412341234}" type="slidenum">
              <a:rPr b="0" i="0" lang="en"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99" name="Shape 99"/>
        <p:cNvGrpSpPr/>
        <p:nvPr/>
      </p:nvGrpSpPr>
      <p:grpSpPr>
        <a:xfrm>
          <a:off x="0" y="0"/>
          <a:ext cx="0" cy="0"/>
          <a:chOff x="0" y="0"/>
          <a:chExt cx="0" cy="0"/>
        </a:xfrm>
      </p:grpSpPr>
      <p:sp>
        <p:nvSpPr>
          <p:cNvPr id="100" name="Shape 100"/>
          <p:cNvSpPr txBox="1"/>
          <p:nvPr>
            <p:ph type="title"/>
          </p:nvPr>
        </p:nvSpPr>
        <p:spPr>
          <a:xfrm>
            <a:off x="629840" y="342900"/>
            <a:ext cx="2949000" cy="1200300"/>
          </a:xfrm>
          <a:prstGeom prst="rect">
            <a:avLst/>
          </a:prstGeom>
          <a:noFill/>
          <a:ln>
            <a:noFill/>
          </a:ln>
        </p:spPr>
        <p:txBody>
          <a:bodyPr anchorCtr="0" anchor="b" bIns="68575" lIns="68575" rIns="68575" tIns="68575"/>
          <a:lstStyle>
            <a:lvl1pPr indent="0" lvl="0" marL="0" marR="0" rtl="0" algn="l">
              <a:lnSpc>
                <a:spcPct val="90000"/>
              </a:lnSpc>
              <a:spcBef>
                <a:spcPts val="0"/>
              </a:spcBef>
              <a:buClr>
                <a:schemeClr val="dk1"/>
              </a:buClr>
              <a:buFont typeface="Calibri"/>
              <a:buNone/>
              <a:defRPr b="0" i="0" sz="2400" u="none" cap="none" strike="noStrike">
                <a:solidFill>
                  <a:schemeClr val="dk1"/>
                </a:solidFill>
                <a:latin typeface="Calibri"/>
                <a:ea typeface="Calibri"/>
                <a:cs typeface="Calibri"/>
                <a:sym typeface="Calibri"/>
              </a:defRPr>
            </a:lvl1pPr>
            <a:lvl2pPr indent="0" lvl="1" rtl="0">
              <a:spcBef>
                <a:spcPts val="0"/>
              </a:spcBef>
              <a:buNone/>
              <a:defRPr sz="1400"/>
            </a:lvl2pPr>
            <a:lvl3pPr indent="0" lvl="2" rtl="0">
              <a:spcBef>
                <a:spcPts val="0"/>
              </a:spcBef>
              <a:buNone/>
              <a:defRPr sz="1400"/>
            </a:lvl3pPr>
            <a:lvl4pPr indent="0" lvl="3" rtl="0">
              <a:spcBef>
                <a:spcPts val="0"/>
              </a:spcBef>
              <a:buNone/>
              <a:defRPr sz="1400"/>
            </a:lvl4pPr>
            <a:lvl5pPr indent="0" lvl="4" rtl="0">
              <a:spcBef>
                <a:spcPts val="0"/>
              </a:spcBef>
              <a:buNone/>
              <a:defRPr sz="1400"/>
            </a:lvl5pPr>
            <a:lvl6pPr indent="0" lvl="5" rtl="0">
              <a:spcBef>
                <a:spcPts val="0"/>
              </a:spcBef>
              <a:buNone/>
              <a:defRPr sz="1400"/>
            </a:lvl6pPr>
            <a:lvl7pPr indent="0" lvl="6" rtl="0">
              <a:spcBef>
                <a:spcPts val="0"/>
              </a:spcBef>
              <a:buNone/>
              <a:defRPr sz="1400"/>
            </a:lvl7pPr>
            <a:lvl8pPr indent="0" lvl="7" rtl="0">
              <a:spcBef>
                <a:spcPts val="0"/>
              </a:spcBef>
              <a:buNone/>
              <a:defRPr sz="1400"/>
            </a:lvl8pPr>
            <a:lvl9pPr indent="0" lvl="8" rtl="0">
              <a:spcBef>
                <a:spcPts val="0"/>
              </a:spcBef>
              <a:buNone/>
              <a:defRPr sz="1400"/>
            </a:lvl9pPr>
          </a:lstStyle>
          <a:p/>
        </p:txBody>
      </p:sp>
      <p:sp>
        <p:nvSpPr>
          <p:cNvPr id="101" name="Shape 101"/>
          <p:cNvSpPr txBox="1"/>
          <p:nvPr>
            <p:ph idx="1" type="body"/>
          </p:nvPr>
        </p:nvSpPr>
        <p:spPr>
          <a:xfrm>
            <a:off x="3887390" y="740568"/>
            <a:ext cx="4629300" cy="3655200"/>
          </a:xfrm>
          <a:prstGeom prst="rect">
            <a:avLst/>
          </a:prstGeom>
          <a:noFill/>
          <a:ln>
            <a:noFill/>
          </a:ln>
        </p:spPr>
        <p:txBody>
          <a:bodyPr anchorCtr="0" anchor="t" bIns="68575" lIns="68575" rIns="68575" tIns="68575"/>
          <a:lstStyle>
            <a:lvl1pPr indent="-25400" lvl="0" marL="177800" marR="0" rtl="0" algn="l">
              <a:lnSpc>
                <a:spcPct val="90000"/>
              </a:lnSpc>
              <a:spcBef>
                <a:spcPts val="8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38100" lvl="1" marL="520700" marR="0" rtl="0" algn="l">
              <a:lnSpc>
                <a:spcPct val="90000"/>
              </a:lnSpc>
              <a:spcBef>
                <a:spcPts val="40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2pPr>
            <a:lvl3pPr indent="-63500" lvl="2" marL="863600" marR="0" rtl="0" algn="l">
              <a:lnSpc>
                <a:spcPct val="90000"/>
              </a:lnSpc>
              <a:spcBef>
                <a:spcPts val="4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76200" lvl="3" marL="1206500" marR="0" rtl="0" algn="l">
              <a:lnSpc>
                <a:spcPct val="90000"/>
              </a:lnSpc>
              <a:spcBef>
                <a:spcPts val="400"/>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4pPr>
            <a:lvl5pPr indent="-76200" lvl="4" marL="1549400" marR="0" rtl="0" algn="l">
              <a:lnSpc>
                <a:spcPct val="90000"/>
              </a:lnSpc>
              <a:spcBef>
                <a:spcPts val="400"/>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5pPr>
            <a:lvl6pPr indent="-76200" lvl="5" marL="1892300" marR="0" rtl="0" algn="l">
              <a:lnSpc>
                <a:spcPct val="90000"/>
              </a:lnSpc>
              <a:spcBef>
                <a:spcPts val="400"/>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6pPr>
            <a:lvl7pPr indent="-76200" lvl="6" marL="2235200" marR="0" rtl="0" algn="l">
              <a:lnSpc>
                <a:spcPct val="90000"/>
              </a:lnSpc>
              <a:spcBef>
                <a:spcPts val="400"/>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7pPr>
            <a:lvl8pPr indent="-76200" lvl="7" marL="2578100" marR="0" rtl="0" algn="l">
              <a:lnSpc>
                <a:spcPct val="90000"/>
              </a:lnSpc>
              <a:spcBef>
                <a:spcPts val="400"/>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8pPr>
            <a:lvl9pPr indent="-76200" lvl="8" marL="2921000" marR="0" rtl="0" algn="l">
              <a:lnSpc>
                <a:spcPct val="90000"/>
              </a:lnSpc>
              <a:spcBef>
                <a:spcPts val="400"/>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9pPr>
          </a:lstStyle>
          <a:p/>
        </p:txBody>
      </p:sp>
      <p:sp>
        <p:nvSpPr>
          <p:cNvPr id="102" name="Shape 102"/>
          <p:cNvSpPr txBox="1"/>
          <p:nvPr>
            <p:ph idx="2" type="body"/>
          </p:nvPr>
        </p:nvSpPr>
        <p:spPr>
          <a:xfrm>
            <a:off x="629840" y="1543050"/>
            <a:ext cx="2949000" cy="2858700"/>
          </a:xfrm>
          <a:prstGeom prst="rect">
            <a:avLst/>
          </a:prstGeom>
          <a:noFill/>
          <a:ln>
            <a:noFill/>
          </a:ln>
        </p:spPr>
        <p:txBody>
          <a:bodyPr anchorCtr="0" anchor="t" bIns="68575" lIns="68575" rIns="68575" tIns="68575"/>
          <a:lstStyle>
            <a:lvl1pPr indent="0" lvl="0" marL="0" marR="0" rtl="0" algn="l">
              <a:lnSpc>
                <a:spcPct val="90000"/>
              </a:lnSpc>
              <a:spcBef>
                <a:spcPts val="800"/>
              </a:spcBef>
              <a:buClr>
                <a:schemeClr val="dk1"/>
              </a:buClr>
              <a:buFont typeface="Arial"/>
              <a:buNone/>
              <a:defRPr b="0" i="0" sz="1200" u="none" cap="none" strike="noStrike">
                <a:solidFill>
                  <a:schemeClr val="dk1"/>
                </a:solidFill>
                <a:latin typeface="Calibri"/>
                <a:ea typeface="Calibri"/>
                <a:cs typeface="Calibri"/>
                <a:sym typeface="Calibri"/>
              </a:defRPr>
            </a:lvl1pPr>
            <a:lvl2pPr indent="0" lvl="1" marL="342900" marR="0" rtl="0" algn="l">
              <a:lnSpc>
                <a:spcPct val="90000"/>
              </a:lnSpc>
              <a:spcBef>
                <a:spcPts val="400"/>
              </a:spcBef>
              <a:buClr>
                <a:schemeClr val="dk1"/>
              </a:buClr>
              <a:buFont typeface="Arial"/>
              <a:buNone/>
              <a:defRPr b="0" i="0" sz="1100" u="none" cap="none" strike="noStrike">
                <a:solidFill>
                  <a:schemeClr val="dk1"/>
                </a:solidFill>
                <a:latin typeface="Calibri"/>
                <a:ea typeface="Calibri"/>
                <a:cs typeface="Calibri"/>
                <a:sym typeface="Calibri"/>
              </a:defRPr>
            </a:lvl2pPr>
            <a:lvl3pPr indent="0" lvl="2" marL="685800" marR="0" rtl="0" algn="l">
              <a:lnSpc>
                <a:spcPct val="90000"/>
              </a:lnSpc>
              <a:spcBef>
                <a:spcPts val="400"/>
              </a:spcBef>
              <a:buClr>
                <a:schemeClr val="dk1"/>
              </a:buClr>
              <a:buFont typeface="Arial"/>
              <a:buNone/>
              <a:defRPr b="0" i="0" sz="900" u="none" cap="none" strike="noStrike">
                <a:solidFill>
                  <a:schemeClr val="dk1"/>
                </a:solidFill>
                <a:latin typeface="Calibri"/>
                <a:ea typeface="Calibri"/>
                <a:cs typeface="Calibri"/>
                <a:sym typeface="Calibri"/>
              </a:defRPr>
            </a:lvl3pPr>
            <a:lvl4pPr indent="0" lvl="3" marL="1028700" marR="0" rtl="0" algn="l">
              <a:lnSpc>
                <a:spcPct val="90000"/>
              </a:lnSpc>
              <a:spcBef>
                <a:spcPts val="400"/>
              </a:spcBef>
              <a:buClr>
                <a:schemeClr val="dk1"/>
              </a:buClr>
              <a:buFont typeface="Arial"/>
              <a:buNone/>
              <a:defRPr b="0" i="0" sz="800" u="none" cap="none" strike="noStrike">
                <a:solidFill>
                  <a:schemeClr val="dk1"/>
                </a:solidFill>
                <a:latin typeface="Calibri"/>
                <a:ea typeface="Calibri"/>
                <a:cs typeface="Calibri"/>
                <a:sym typeface="Calibri"/>
              </a:defRPr>
            </a:lvl4pPr>
            <a:lvl5pPr indent="0" lvl="4" marL="1371600" marR="0" rtl="0" algn="l">
              <a:lnSpc>
                <a:spcPct val="90000"/>
              </a:lnSpc>
              <a:spcBef>
                <a:spcPts val="400"/>
              </a:spcBef>
              <a:buClr>
                <a:schemeClr val="dk1"/>
              </a:buClr>
              <a:buFont typeface="Arial"/>
              <a:buNone/>
              <a:defRPr b="0" i="0" sz="800" u="none" cap="none" strike="noStrike">
                <a:solidFill>
                  <a:schemeClr val="dk1"/>
                </a:solidFill>
                <a:latin typeface="Calibri"/>
                <a:ea typeface="Calibri"/>
                <a:cs typeface="Calibri"/>
                <a:sym typeface="Calibri"/>
              </a:defRPr>
            </a:lvl5pPr>
            <a:lvl6pPr indent="0" lvl="5" marL="1714500" marR="0" rtl="0" algn="l">
              <a:lnSpc>
                <a:spcPct val="90000"/>
              </a:lnSpc>
              <a:spcBef>
                <a:spcPts val="400"/>
              </a:spcBef>
              <a:buClr>
                <a:schemeClr val="dk1"/>
              </a:buClr>
              <a:buFont typeface="Arial"/>
              <a:buNone/>
              <a:defRPr b="0" i="0" sz="800" u="none" cap="none" strike="noStrike">
                <a:solidFill>
                  <a:schemeClr val="dk1"/>
                </a:solidFill>
                <a:latin typeface="Calibri"/>
                <a:ea typeface="Calibri"/>
                <a:cs typeface="Calibri"/>
                <a:sym typeface="Calibri"/>
              </a:defRPr>
            </a:lvl6pPr>
            <a:lvl7pPr indent="0" lvl="6" marL="2057400" marR="0" rtl="0" algn="l">
              <a:lnSpc>
                <a:spcPct val="90000"/>
              </a:lnSpc>
              <a:spcBef>
                <a:spcPts val="400"/>
              </a:spcBef>
              <a:buClr>
                <a:schemeClr val="dk1"/>
              </a:buClr>
              <a:buFont typeface="Arial"/>
              <a:buNone/>
              <a:defRPr b="0" i="0" sz="800" u="none" cap="none" strike="noStrike">
                <a:solidFill>
                  <a:schemeClr val="dk1"/>
                </a:solidFill>
                <a:latin typeface="Calibri"/>
                <a:ea typeface="Calibri"/>
                <a:cs typeface="Calibri"/>
                <a:sym typeface="Calibri"/>
              </a:defRPr>
            </a:lvl7pPr>
            <a:lvl8pPr indent="0" lvl="7" marL="2400300" marR="0" rtl="0" algn="l">
              <a:lnSpc>
                <a:spcPct val="90000"/>
              </a:lnSpc>
              <a:spcBef>
                <a:spcPts val="400"/>
              </a:spcBef>
              <a:buClr>
                <a:schemeClr val="dk1"/>
              </a:buClr>
              <a:buFont typeface="Arial"/>
              <a:buNone/>
              <a:defRPr b="0" i="0" sz="800" u="none" cap="none" strike="noStrike">
                <a:solidFill>
                  <a:schemeClr val="dk1"/>
                </a:solidFill>
                <a:latin typeface="Calibri"/>
                <a:ea typeface="Calibri"/>
                <a:cs typeface="Calibri"/>
                <a:sym typeface="Calibri"/>
              </a:defRPr>
            </a:lvl8pPr>
            <a:lvl9pPr indent="0" lvl="8" marL="2743200" marR="0" rtl="0" algn="l">
              <a:lnSpc>
                <a:spcPct val="90000"/>
              </a:lnSpc>
              <a:spcBef>
                <a:spcPts val="400"/>
              </a:spcBef>
              <a:buClr>
                <a:schemeClr val="dk1"/>
              </a:buClr>
              <a:buFont typeface="Arial"/>
              <a:buNone/>
              <a:defRPr b="0" i="0" sz="800" u="none" cap="none" strike="noStrike">
                <a:solidFill>
                  <a:schemeClr val="dk1"/>
                </a:solidFill>
                <a:latin typeface="Calibri"/>
                <a:ea typeface="Calibri"/>
                <a:cs typeface="Calibri"/>
                <a:sym typeface="Calibri"/>
              </a:defRPr>
            </a:lvl9pPr>
          </a:lstStyle>
          <a:p/>
        </p:txBody>
      </p:sp>
      <p:sp>
        <p:nvSpPr>
          <p:cNvPr id="103" name="Shape 103"/>
          <p:cNvSpPr txBox="1"/>
          <p:nvPr>
            <p:ph idx="10" type="dt"/>
          </p:nvPr>
        </p:nvSpPr>
        <p:spPr>
          <a:xfrm>
            <a:off x="628650" y="4767262"/>
            <a:ext cx="2057400" cy="273900"/>
          </a:xfrm>
          <a:prstGeom prst="rect">
            <a:avLst/>
          </a:prstGeom>
          <a:noFill/>
          <a:ln>
            <a:noFill/>
          </a:ln>
        </p:spPr>
        <p:txBody>
          <a:bodyPr anchorCtr="0" anchor="ctr" bIns="68575" lIns="68575" rIns="68575" tIns="68575"/>
          <a:lstStyle>
            <a:lvl1pPr indent="0" lvl="0" marL="0" marR="0" rtl="0" algn="l">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104" name="Shape 104"/>
          <p:cNvSpPr txBox="1"/>
          <p:nvPr>
            <p:ph idx="11" type="ftr"/>
          </p:nvPr>
        </p:nvSpPr>
        <p:spPr>
          <a:xfrm>
            <a:off x="3028950" y="4767262"/>
            <a:ext cx="3086100" cy="273900"/>
          </a:xfrm>
          <a:prstGeom prst="rect">
            <a:avLst/>
          </a:prstGeom>
          <a:noFill/>
          <a:ln>
            <a:noFill/>
          </a:ln>
        </p:spPr>
        <p:txBody>
          <a:bodyPr anchorCtr="0" anchor="ctr" bIns="68575" lIns="68575" rIns="68575" tIns="68575"/>
          <a:lstStyle>
            <a:lvl1pPr indent="0" lvl="0" marL="0" marR="0" rtl="0" algn="ctr">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105" name="Shape 105"/>
          <p:cNvSpPr txBox="1"/>
          <p:nvPr>
            <p:ph idx="12" type="sldNum"/>
          </p:nvPr>
        </p:nvSpPr>
        <p:spPr>
          <a:xfrm>
            <a:off x="6457950" y="4767262"/>
            <a:ext cx="2057400" cy="273900"/>
          </a:xfrm>
          <a:prstGeom prst="rect">
            <a:avLst/>
          </a:prstGeom>
          <a:noFill/>
          <a:ln>
            <a:noFill/>
          </a:ln>
        </p:spPr>
        <p:txBody>
          <a:bodyPr anchorCtr="0" anchor="ctr" bIns="34275" lIns="68575" rIns="68575" tIns="34275">
            <a:noAutofit/>
          </a:bodyPr>
          <a:lstStyle/>
          <a:p>
            <a:pPr indent="0" lvl="0" marL="0" marR="0" rtl="0" algn="r">
              <a:spcBef>
                <a:spcPts val="0"/>
              </a:spcBef>
              <a:buSzPct val="25000"/>
              <a:buNone/>
            </a:pPr>
            <a:fld id="{00000000-1234-1234-1234-123412341234}" type="slidenum">
              <a:rPr b="0" i="0" lang="en"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106" name="Shape 106"/>
        <p:cNvGrpSpPr/>
        <p:nvPr/>
      </p:nvGrpSpPr>
      <p:grpSpPr>
        <a:xfrm>
          <a:off x="0" y="0"/>
          <a:ext cx="0" cy="0"/>
          <a:chOff x="0" y="0"/>
          <a:chExt cx="0" cy="0"/>
        </a:xfrm>
      </p:grpSpPr>
      <p:sp>
        <p:nvSpPr>
          <p:cNvPr id="107" name="Shape 107"/>
          <p:cNvSpPr txBox="1"/>
          <p:nvPr>
            <p:ph type="title"/>
          </p:nvPr>
        </p:nvSpPr>
        <p:spPr>
          <a:xfrm>
            <a:off x="629840" y="342900"/>
            <a:ext cx="2949000" cy="1200300"/>
          </a:xfrm>
          <a:prstGeom prst="rect">
            <a:avLst/>
          </a:prstGeom>
          <a:noFill/>
          <a:ln>
            <a:noFill/>
          </a:ln>
        </p:spPr>
        <p:txBody>
          <a:bodyPr anchorCtr="0" anchor="b" bIns="68575" lIns="68575" rIns="68575" tIns="68575"/>
          <a:lstStyle>
            <a:lvl1pPr indent="0" lvl="0" marL="0" marR="0" rtl="0" algn="l">
              <a:lnSpc>
                <a:spcPct val="90000"/>
              </a:lnSpc>
              <a:spcBef>
                <a:spcPts val="0"/>
              </a:spcBef>
              <a:buClr>
                <a:schemeClr val="dk1"/>
              </a:buClr>
              <a:buFont typeface="Calibri"/>
              <a:buNone/>
              <a:defRPr b="0" i="0" sz="2400" u="none" cap="none" strike="noStrike">
                <a:solidFill>
                  <a:schemeClr val="dk1"/>
                </a:solidFill>
                <a:latin typeface="Calibri"/>
                <a:ea typeface="Calibri"/>
                <a:cs typeface="Calibri"/>
                <a:sym typeface="Calibri"/>
              </a:defRPr>
            </a:lvl1pPr>
            <a:lvl2pPr indent="0" lvl="1" rtl="0">
              <a:spcBef>
                <a:spcPts val="0"/>
              </a:spcBef>
              <a:buNone/>
              <a:defRPr sz="1400"/>
            </a:lvl2pPr>
            <a:lvl3pPr indent="0" lvl="2" rtl="0">
              <a:spcBef>
                <a:spcPts val="0"/>
              </a:spcBef>
              <a:buNone/>
              <a:defRPr sz="1400"/>
            </a:lvl3pPr>
            <a:lvl4pPr indent="0" lvl="3" rtl="0">
              <a:spcBef>
                <a:spcPts val="0"/>
              </a:spcBef>
              <a:buNone/>
              <a:defRPr sz="1400"/>
            </a:lvl4pPr>
            <a:lvl5pPr indent="0" lvl="4" rtl="0">
              <a:spcBef>
                <a:spcPts val="0"/>
              </a:spcBef>
              <a:buNone/>
              <a:defRPr sz="1400"/>
            </a:lvl5pPr>
            <a:lvl6pPr indent="0" lvl="5" rtl="0">
              <a:spcBef>
                <a:spcPts val="0"/>
              </a:spcBef>
              <a:buNone/>
              <a:defRPr sz="1400"/>
            </a:lvl6pPr>
            <a:lvl7pPr indent="0" lvl="6" rtl="0">
              <a:spcBef>
                <a:spcPts val="0"/>
              </a:spcBef>
              <a:buNone/>
              <a:defRPr sz="1400"/>
            </a:lvl7pPr>
            <a:lvl8pPr indent="0" lvl="7" rtl="0">
              <a:spcBef>
                <a:spcPts val="0"/>
              </a:spcBef>
              <a:buNone/>
              <a:defRPr sz="1400"/>
            </a:lvl8pPr>
            <a:lvl9pPr indent="0" lvl="8" rtl="0">
              <a:spcBef>
                <a:spcPts val="0"/>
              </a:spcBef>
              <a:buNone/>
              <a:defRPr sz="1400"/>
            </a:lvl9pPr>
          </a:lstStyle>
          <a:p/>
        </p:txBody>
      </p:sp>
      <p:sp>
        <p:nvSpPr>
          <p:cNvPr id="108" name="Shape 108"/>
          <p:cNvSpPr/>
          <p:nvPr>
            <p:ph idx="2" type="pic"/>
          </p:nvPr>
        </p:nvSpPr>
        <p:spPr>
          <a:xfrm>
            <a:off x="3887390" y="740568"/>
            <a:ext cx="4629300" cy="3655200"/>
          </a:xfrm>
          <a:prstGeom prst="rect">
            <a:avLst/>
          </a:prstGeom>
          <a:noFill/>
          <a:ln>
            <a:noFill/>
          </a:ln>
        </p:spPr>
        <p:txBody>
          <a:bodyPr anchorCtr="0" anchor="t" bIns="68575" lIns="68575" rIns="68575" tIns="68575"/>
          <a:lstStyle>
            <a:lvl1pPr indent="0" lvl="0" marL="0" marR="0" rtl="0" algn="l">
              <a:lnSpc>
                <a:spcPct val="90000"/>
              </a:lnSpc>
              <a:spcBef>
                <a:spcPts val="800"/>
              </a:spcBef>
              <a:buClr>
                <a:schemeClr val="dk1"/>
              </a:buClr>
              <a:buSzPct val="45833"/>
              <a:buFont typeface="Arial"/>
              <a:buNone/>
              <a:defRPr b="0" i="0" sz="2400" u="none" cap="none" strike="noStrike">
                <a:solidFill>
                  <a:schemeClr val="dk1"/>
                </a:solidFill>
                <a:latin typeface="Calibri"/>
                <a:ea typeface="Calibri"/>
                <a:cs typeface="Calibri"/>
                <a:sym typeface="Calibri"/>
              </a:defRPr>
            </a:lvl1pPr>
            <a:lvl2pPr indent="0" lvl="1" marL="342900" marR="0" rtl="0" algn="l">
              <a:lnSpc>
                <a:spcPct val="90000"/>
              </a:lnSpc>
              <a:spcBef>
                <a:spcPts val="400"/>
              </a:spcBef>
              <a:buClr>
                <a:schemeClr val="dk1"/>
              </a:buClr>
              <a:buSzPct val="52380"/>
              <a:buFont typeface="Arial"/>
              <a:buNone/>
              <a:defRPr b="0" i="0" sz="2100" u="none" cap="none" strike="noStrike">
                <a:solidFill>
                  <a:schemeClr val="dk1"/>
                </a:solidFill>
                <a:latin typeface="Calibri"/>
                <a:ea typeface="Calibri"/>
                <a:cs typeface="Calibri"/>
                <a:sym typeface="Calibri"/>
              </a:defRPr>
            </a:lvl2pPr>
            <a:lvl3pPr indent="0" lvl="2" marL="685800" marR="0" rtl="0" algn="l">
              <a:lnSpc>
                <a:spcPct val="90000"/>
              </a:lnSpc>
              <a:spcBef>
                <a:spcPts val="400"/>
              </a:spcBef>
              <a:buClr>
                <a:schemeClr val="dk1"/>
              </a:buClr>
              <a:buSzPct val="61111"/>
              <a:buFont typeface="Arial"/>
              <a:buNone/>
              <a:defRPr b="0" i="0" sz="1800" u="none" cap="none" strike="noStrike">
                <a:solidFill>
                  <a:schemeClr val="dk1"/>
                </a:solidFill>
                <a:latin typeface="Calibri"/>
                <a:ea typeface="Calibri"/>
                <a:cs typeface="Calibri"/>
                <a:sym typeface="Calibri"/>
              </a:defRPr>
            </a:lvl3pPr>
            <a:lvl4pPr indent="0" lvl="3" marL="1028700" marR="0" rtl="0" algn="l">
              <a:lnSpc>
                <a:spcPct val="90000"/>
              </a:lnSpc>
              <a:spcBef>
                <a:spcPts val="400"/>
              </a:spcBef>
              <a:buClr>
                <a:schemeClr val="dk1"/>
              </a:buClr>
              <a:buSzPct val="73333"/>
              <a:buFont typeface="Arial"/>
              <a:buNone/>
              <a:defRPr b="0" i="0" sz="1500" u="none" cap="none" strike="noStrike">
                <a:solidFill>
                  <a:schemeClr val="dk1"/>
                </a:solidFill>
                <a:latin typeface="Calibri"/>
                <a:ea typeface="Calibri"/>
                <a:cs typeface="Calibri"/>
                <a:sym typeface="Calibri"/>
              </a:defRPr>
            </a:lvl4pPr>
            <a:lvl5pPr indent="0" lvl="4" marL="1371600" marR="0" rtl="0" algn="l">
              <a:lnSpc>
                <a:spcPct val="90000"/>
              </a:lnSpc>
              <a:spcBef>
                <a:spcPts val="400"/>
              </a:spcBef>
              <a:buClr>
                <a:schemeClr val="dk1"/>
              </a:buClr>
              <a:buSzPct val="73333"/>
              <a:buFont typeface="Arial"/>
              <a:buNone/>
              <a:defRPr b="0" i="0" sz="1500" u="none" cap="none" strike="noStrike">
                <a:solidFill>
                  <a:schemeClr val="dk1"/>
                </a:solidFill>
                <a:latin typeface="Calibri"/>
                <a:ea typeface="Calibri"/>
                <a:cs typeface="Calibri"/>
                <a:sym typeface="Calibri"/>
              </a:defRPr>
            </a:lvl5pPr>
            <a:lvl6pPr indent="0" lvl="5" marL="1714500" marR="0" rtl="0" algn="l">
              <a:lnSpc>
                <a:spcPct val="90000"/>
              </a:lnSpc>
              <a:spcBef>
                <a:spcPts val="400"/>
              </a:spcBef>
              <a:buClr>
                <a:schemeClr val="dk1"/>
              </a:buClr>
              <a:buSzPct val="73333"/>
              <a:buFont typeface="Arial"/>
              <a:buNone/>
              <a:defRPr b="0" i="0" sz="1500" u="none" cap="none" strike="noStrike">
                <a:solidFill>
                  <a:schemeClr val="dk1"/>
                </a:solidFill>
                <a:latin typeface="Calibri"/>
                <a:ea typeface="Calibri"/>
                <a:cs typeface="Calibri"/>
                <a:sym typeface="Calibri"/>
              </a:defRPr>
            </a:lvl6pPr>
            <a:lvl7pPr indent="0" lvl="6" marL="2057400" marR="0" rtl="0" algn="l">
              <a:lnSpc>
                <a:spcPct val="90000"/>
              </a:lnSpc>
              <a:spcBef>
                <a:spcPts val="400"/>
              </a:spcBef>
              <a:buClr>
                <a:schemeClr val="dk1"/>
              </a:buClr>
              <a:buSzPct val="73333"/>
              <a:buFont typeface="Arial"/>
              <a:buNone/>
              <a:defRPr b="0" i="0" sz="1500" u="none" cap="none" strike="noStrike">
                <a:solidFill>
                  <a:schemeClr val="dk1"/>
                </a:solidFill>
                <a:latin typeface="Calibri"/>
                <a:ea typeface="Calibri"/>
                <a:cs typeface="Calibri"/>
                <a:sym typeface="Calibri"/>
              </a:defRPr>
            </a:lvl7pPr>
            <a:lvl8pPr indent="0" lvl="7" marL="2400300" marR="0" rtl="0" algn="l">
              <a:lnSpc>
                <a:spcPct val="90000"/>
              </a:lnSpc>
              <a:spcBef>
                <a:spcPts val="400"/>
              </a:spcBef>
              <a:buClr>
                <a:schemeClr val="dk1"/>
              </a:buClr>
              <a:buSzPct val="73333"/>
              <a:buFont typeface="Arial"/>
              <a:buNone/>
              <a:defRPr b="0" i="0" sz="1500" u="none" cap="none" strike="noStrike">
                <a:solidFill>
                  <a:schemeClr val="dk1"/>
                </a:solidFill>
                <a:latin typeface="Calibri"/>
                <a:ea typeface="Calibri"/>
                <a:cs typeface="Calibri"/>
                <a:sym typeface="Calibri"/>
              </a:defRPr>
            </a:lvl8pPr>
            <a:lvl9pPr indent="0" lvl="8" marL="2743200" marR="0" rtl="0" algn="l">
              <a:lnSpc>
                <a:spcPct val="90000"/>
              </a:lnSpc>
              <a:spcBef>
                <a:spcPts val="400"/>
              </a:spcBef>
              <a:buClr>
                <a:schemeClr val="dk1"/>
              </a:buClr>
              <a:buSzPct val="73333"/>
              <a:buFont typeface="Arial"/>
              <a:buNone/>
              <a:defRPr b="0" i="0" sz="1500" u="none" cap="none" strike="noStrike">
                <a:solidFill>
                  <a:schemeClr val="dk1"/>
                </a:solidFill>
                <a:latin typeface="Calibri"/>
                <a:ea typeface="Calibri"/>
                <a:cs typeface="Calibri"/>
                <a:sym typeface="Calibri"/>
              </a:defRPr>
            </a:lvl9pPr>
          </a:lstStyle>
          <a:p/>
        </p:txBody>
      </p:sp>
      <p:sp>
        <p:nvSpPr>
          <p:cNvPr id="109" name="Shape 109"/>
          <p:cNvSpPr txBox="1"/>
          <p:nvPr>
            <p:ph idx="1" type="body"/>
          </p:nvPr>
        </p:nvSpPr>
        <p:spPr>
          <a:xfrm>
            <a:off x="629840" y="1543050"/>
            <a:ext cx="2949000" cy="2858700"/>
          </a:xfrm>
          <a:prstGeom prst="rect">
            <a:avLst/>
          </a:prstGeom>
          <a:noFill/>
          <a:ln>
            <a:noFill/>
          </a:ln>
        </p:spPr>
        <p:txBody>
          <a:bodyPr anchorCtr="0" anchor="t" bIns="68575" lIns="68575" rIns="68575" tIns="68575"/>
          <a:lstStyle>
            <a:lvl1pPr indent="0" lvl="0" marL="0" marR="0" rtl="0" algn="l">
              <a:lnSpc>
                <a:spcPct val="90000"/>
              </a:lnSpc>
              <a:spcBef>
                <a:spcPts val="800"/>
              </a:spcBef>
              <a:buClr>
                <a:schemeClr val="dk1"/>
              </a:buClr>
              <a:buFont typeface="Arial"/>
              <a:buNone/>
              <a:defRPr b="0" i="0" sz="1200" u="none" cap="none" strike="noStrike">
                <a:solidFill>
                  <a:schemeClr val="dk1"/>
                </a:solidFill>
                <a:latin typeface="Calibri"/>
                <a:ea typeface="Calibri"/>
                <a:cs typeface="Calibri"/>
                <a:sym typeface="Calibri"/>
              </a:defRPr>
            </a:lvl1pPr>
            <a:lvl2pPr indent="0" lvl="1" marL="342900" marR="0" rtl="0" algn="l">
              <a:lnSpc>
                <a:spcPct val="90000"/>
              </a:lnSpc>
              <a:spcBef>
                <a:spcPts val="400"/>
              </a:spcBef>
              <a:buClr>
                <a:schemeClr val="dk1"/>
              </a:buClr>
              <a:buFont typeface="Arial"/>
              <a:buNone/>
              <a:defRPr b="0" i="0" sz="1100" u="none" cap="none" strike="noStrike">
                <a:solidFill>
                  <a:schemeClr val="dk1"/>
                </a:solidFill>
                <a:latin typeface="Calibri"/>
                <a:ea typeface="Calibri"/>
                <a:cs typeface="Calibri"/>
                <a:sym typeface="Calibri"/>
              </a:defRPr>
            </a:lvl2pPr>
            <a:lvl3pPr indent="0" lvl="2" marL="685800" marR="0" rtl="0" algn="l">
              <a:lnSpc>
                <a:spcPct val="90000"/>
              </a:lnSpc>
              <a:spcBef>
                <a:spcPts val="400"/>
              </a:spcBef>
              <a:buClr>
                <a:schemeClr val="dk1"/>
              </a:buClr>
              <a:buFont typeface="Arial"/>
              <a:buNone/>
              <a:defRPr b="0" i="0" sz="900" u="none" cap="none" strike="noStrike">
                <a:solidFill>
                  <a:schemeClr val="dk1"/>
                </a:solidFill>
                <a:latin typeface="Calibri"/>
                <a:ea typeface="Calibri"/>
                <a:cs typeface="Calibri"/>
                <a:sym typeface="Calibri"/>
              </a:defRPr>
            </a:lvl3pPr>
            <a:lvl4pPr indent="0" lvl="3" marL="1028700" marR="0" rtl="0" algn="l">
              <a:lnSpc>
                <a:spcPct val="90000"/>
              </a:lnSpc>
              <a:spcBef>
                <a:spcPts val="400"/>
              </a:spcBef>
              <a:buClr>
                <a:schemeClr val="dk1"/>
              </a:buClr>
              <a:buFont typeface="Arial"/>
              <a:buNone/>
              <a:defRPr b="0" i="0" sz="800" u="none" cap="none" strike="noStrike">
                <a:solidFill>
                  <a:schemeClr val="dk1"/>
                </a:solidFill>
                <a:latin typeface="Calibri"/>
                <a:ea typeface="Calibri"/>
                <a:cs typeface="Calibri"/>
                <a:sym typeface="Calibri"/>
              </a:defRPr>
            </a:lvl4pPr>
            <a:lvl5pPr indent="0" lvl="4" marL="1371600" marR="0" rtl="0" algn="l">
              <a:lnSpc>
                <a:spcPct val="90000"/>
              </a:lnSpc>
              <a:spcBef>
                <a:spcPts val="400"/>
              </a:spcBef>
              <a:buClr>
                <a:schemeClr val="dk1"/>
              </a:buClr>
              <a:buFont typeface="Arial"/>
              <a:buNone/>
              <a:defRPr b="0" i="0" sz="800" u="none" cap="none" strike="noStrike">
                <a:solidFill>
                  <a:schemeClr val="dk1"/>
                </a:solidFill>
                <a:latin typeface="Calibri"/>
                <a:ea typeface="Calibri"/>
                <a:cs typeface="Calibri"/>
                <a:sym typeface="Calibri"/>
              </a:defRPr>
            </a:lvl5pPr>
            <a:lvl6pPr indent="0" lvl="5" marL="1714500" marR="0" rtl="0" algn="l">
              <a:lnSpc>
                <a:spcPct val="90000"/>
              </a:lnSpc>
              <a:spcBef>
                <a:spcPts val="400"/>
              </a:spcBef>
              <a:buClr>
                <a:schemeClr val="dk1"/>
              </a:buClr>
              <a:buFont typeface="Arial"/>
              <a:buNone/>
              <a:defRPr b="0" i="0" sz="800" u="none" cap="none" strike="noStrike">
                <a:solidFill>
                  <a:schemeClr val="dk1"/>
                </a:solidFill>
                <a:latin typeface="Calibri"/>
                <a:ea typeface="Calibri"/>
                <a:cs typeface="Calibri"/>
                <a:sym typeface="Calibri"/>
              </a:defRPr>
            </a:lvl6pPr>
            <a:lvl7pPr indent="0" lvl="6" marL="2057400" marR="0" rtl="0" algn="l">
              <a:lnSpc>
                <a:spcPct val="90000"/>
              </a:lnSpc>
              <a:spcBef>
                <a:spcPts val="400"/>
              </a:spcBef>
              <a:buClr>
                <a:schemeClr val="dk1"/>
              </a:buClr>
              <a:buFont typeface="Arial"/>
              <a:buNone/>
              <a:defRPr b="0" i="0" sz="800" u="none" cap="none" strike="noStrike">
                <a:solidFill>
                  <a:schemeClr val="dk1"/>
                </a:solidFill>
                <a:latin typeface="Calibri"/>
                <a:ea typeface="Calibri"/>
                <a:cs typeface="Calibri"/>
                <a:sym typeface="Calibri"/>
              </a:defRPr>
            </a:lvl7pPr>
            <a:lvl8pPr indent="0" lvl="7" marL="2400300" marR="0" rtl="0" algn="l">
              <a:lnSpc>
                <a:spcPct val="90000"/>
              </a:lnSpc>
              <a:spcBef>
                <a:spcPts val="400"/>
              </a:spcBef>
              <a:buClr>
                <a:schemeClr val="dk1"/>
              </a:buClr>
              <a:buFont typeface="Arial"/>
              <a:buNone/>
              <a:defRPr b="0" i="0" sz="800" u="none" cap="none" strike="noStrike">
                <a:solidFill>
                  <a:schemeClr val="dk1"/>
                </a:solidFill>
                <a:latin typeface="Calibri"/>
                <a:ea typeface="Calibri"/>
                <a:cs typeface="Calibri"/>
                <a:sym typeface="Calibri"/>
              </a:defRPr>
            </a:lvl8pPr>
            <a:lvl9pPr indent="0" lvl="8" marL="2743200" marR="0" rtl="0" algn="l">
              <a:lnSpc>
                <a:spcPct val="90000"/>
              </a:lnSpc>
              <a:spcBef>
                <a:spcPts val="400"/>
              </a:spcBef>
              <a:buClr>
                <a:schemeClr val="dk1"/>
              </a:buClr>
              <a:buFont typeface="Arial"/>
              <a:buNone/>
              <a:defRPr b="0" i="0" sz="800" u="none" cap="none" strike="noStrike">
                <a:solidFill>
                  <a:schemeClr val="dk1"/>
                </a:solidFill>
                <a:latin typeface="Calibri"/>
                <a:ea typeface="Calibri"/>
                <a:cs typeface="Calibri"/>
                <a:sym typeface="Calibri"/>
              </a:defRPr>
            </a:lvl9pPr>
          </a:lstStyle>
          <a:p/>
        </p:txBody>
      </p:sp>
      <p:sp>
        <p:nvSpPr>
          <p:cNvPr id="110" name="Shape 110"/>
          <p:cNvSpPr txBox="1"/>
          <p:nvPr>
            <p:ph idx="10" type="dt"/>
          </p:nvPr>
        </p:nvSpPr>
        <p:spPr>
          <a:xfrm>
            <a:off x="628650" y="4767262"/>
            <a:ext cx="2057400" cy="273900"/>
          </a:xfrm>
          <a:prstGeom prst="rect">
            <a:avLst/>
          </a:prstGeom>
          <a:noFill/>
          <a:ln>
            <a:noFill/>
          </a:ln>
        </p:spPr>
        <p:txBody>
          <a:bodyPr anchorCtr="0" anchor="ctr" bIns="68575" lIns="68575" rIns="68575" tIns="68575"/>
          <a:lstStyle>
            <a:lvl1pPr indent="0" lvl="0" marL="0" marR="0" rtl="0" algn="l">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111" name="Shape 111"/>
          <p:cNvSpPr txBox="1"/>
          <p:nvPr>
            <p:ph idx="11" type="ftr"/>
          </p:nvPr>
        </p:nvSpPr>
        <p:spPr>
          <a:xfrm>
            <a:off x="3028950" y="4767262"/>
            <a:ext cx="3086100" cy="273900"/>
          </a:xfrm>
          <a:prstGeom prst="rect">
            <a:avLst/>
          </a:prstGeom>
          <a:noFill/>
          <a:ln>
            <a:noFill/>
          </a:ln>
        </p:spPr>
        <p:txBody>
          <a:bodyPr anchorCtr="0" anchor="ctr" bIns="68575" lIns="68575" rIns="68575" tIns="68575"/>
          <a:lstStyle>
            <a:lvl1pPr indent="0" lvl="0" marL="0" marR="0" rtl="0" algn="ctr">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112" name="Shape 112"/>
          <p:cNvSpPr txBox="1"/>
          <p:nvPr>
            <p:ph idx="12" type="sldNum"/>
          </p:nvPr>
        </p:nvSpPr>
        <p:spPr>
          <a:xfrm>
            <a:off x="6457950" y="4767262"/>
            <a:ext cx="2057400" cy="273900"/>
          </a:xfrm>
          <a:prstGeom prst="rect">
            <a:avLst/>
          </a:prstGeom>
          <a:noFill/>
          <a:ln>
            <a:noFill/>
          </a:ln>
        </p:spPr>
        <p:txBody>
          <a:bodyPr anchorCtr="0" anchor="ctr" bIns="34275" lIns="68575" rIns="68575" tIns="34275">
            <a:noAutofit/>
          </a:bodyPr>
          <a:lstStyle/>
          <a:p>
            <a:pPr indent="0" lvl="0" marL="0" marR="0" rtl="0" algn="r">
              <a:spcBef>
                <a:spcPts val="0"/>
              </a:spcBef>
              <a:buSzPct val="25000"/>
              <a:buNone/>
            </a:pPr>
            <a:fld id="{00000000-1234-1234-1234-123412341234}" type="slidenum">
              <a:rPr b="0" i="0" lang="en"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113" name="Shape 113"/>
        <p:cNvGrpSpPr/>
        <p:nvPr/>
      </p:nvGrpSpPr>
      <p:grpSpPr>
        <a:xfrm>
          <a:off x="0" y="0"/>
          <a:ext cx="0" cy="0"/>
          <a:chOff x="0" y="0"/>
          <a:chExt cx="0" cy="0"/>
        </a:xfrm>
      </p:grpSpPr>
      <p:sp>
        <p:nvSpPr>
          <p:cNvPr id="114" name="Shape 114"/>
          <p:cNvSpPr txBox="1"/>
          <p:nvPr>
            <p:ph type="title"/>
          </p:nvPr>
        </p:nvSpPr>
        <p:spPr>
          <a:xfrm>
            <a:off x="628650" y="273843"/>
            <a:ext cx="7886700" cy="994200"/>
          </a:xfrm>
          <a:prstGeom prst="rect">
            <a:avLst/>
          </a:prstGeom>
          <a:noFill/>
          <a:ln>
            <a:noFill/>
          </a:ln>
        </p:spPr>
        <p:txBody>
          <a:bodyPr anchorCtr="0" anchor="ctr" bIns="68575" lIns="68575" rIns="68575" tIns="68575"/>
          <a:lstStyle>
            <a:lvl1pPr indent="0" lvl="0" marL="0" marR="0" rtl="0" algn="l">
              <a:lnSpc>
                <a:spcPct val="90000"/>
              </a:lnSpc>
              <a:spcBef>
                <a:spcPts val="0"/>
              </a:spcBef>
              <a:buClr>
                <a:schemeClr val="dk1"/>
              </a:buClr>
              <a:buFont typeface="Calibri"/>
              <a:buNone/>
              <a:defRPr b="0" i="0" sz="3300" u="none" cap="none" strike="noStrike">
                <a:solidFill>
                  <a:schemeClr val="dk1"/>
                </a:solidFill>
                <a:latin typeface="Calibri"/>
                <a:ea typeface="Calibri"/>
                <a:cs typeface="Calibri"/>
                <a:sym typeface="Calibri"/>
              </a:defRPr>
            </a:lvl1pPr>
            <a:lvl2pPr indent="0" lvl="1" rtl="0">
              <a:spcBef>
                <a:spcPts val="0"/>
              </a:spcBef>
              <a:buNone/>
              <a:defRPr sz="1400"/>
            </a:lvl2pPr>
            <a:lvl3pPr indent="0" lvl="2" rtl="0">
              <a:spcBef>
                <a:spcPts val="0"/>
              </a:spcBef>
              <a:buNone/>
              <a:defRPr sz="1400"/>
            </a:lvl3pPr>
            <a:lvl4pPr indent="0" lvl="3" rtl="0">
              <a:spcBef>
                <a:spcPts val="0"/>
              </a:spcBef>
              <a:buNone/>
              <a:defRPr sz="1400"/>
            </a:lvl4pPr>
            <a:lvl5pPr indent="0" lvl="4" rtl="0">
              <a:spcBef>
                <a:spcPts val="0"/>
              </a:spcBef>
              <a:buNone/>
              <a:defRPr sz="1400"/>
            </a:lvl5pPr>
            <a:lvl6pPr indent="0" lvl="5" rtl="0">
              <a:spcBef>
                <a:spcPts val="0"/>
              </a:spcBef>
              <a:buNone/>
              <a:defRPr sz="1400"/>
            </a:lvl6pPr>
            <a:lvl7pPr indent="0" lvl="6" rtl="0">
              <a:spcBef>
                <a:spcPts val="0"/>
              </a:spcBef>
              <a:buNone/>
              <a:defRPr sz="1400"/>
            </a:lvl7pPr>
            <a:lvl8pPr indent="0" lvl="7" rtl="0">
              <a:spcBef>
                <a:spcPts val="0"/>
              </a:spcBef>
              <a:buNone/>
              <a:defRPr sz="1400"/>
            </a:lvl8pPr>
            <a:lvl9pPr indent="0" lvl="8" rtl="0">
              <a:spcBef>
                <a:spcPts val="0"/>
              </a:spcBef>
              <a:buNone/>
              <a:defRPr sz="1400"/>
            </a:lvl9pPr>
          </a:lstStyle>
          <a:p/>
        </p:txBody>
      </p:sp>
      <p:sp>
        <p:nvSpPr>
          <p:cNvPr id="115" name="Shape 115"/>
          <p:cNvSpPr txBox="1"/>
          <p:nvPr>
            <p:ph idx="1" type="body"/>
          </p:nvPr>
        </p:nvSpPr>
        <p:spPr>
          <a:xfrm rot="5400000">
            <a:off x="2940300" y="-942431"/>
            <a:ext cx="3263400" cy="7886700"/>
          </a:xfrm>
          <a:prstGeom prst="rect">
            <a:avLst/>
          </a:prstGeom>
          <a:noFill/>
          <a:ln>
            <a:noFill/>
          </a:ln>
        </p:spPr>
        <p:txBody>
          <a:bodyPr anchorCtr="0" anchor="t" bIns="68575" lIns="68575" rIns="68575" tIns="68575"/>
          <a:lstStyle>
            <a:lvl1pPr indent="-38100" lvl="0" marL="177800" marR="0" rtl="0" algn="l">
              <a:lnSpc>
                <a:spcPct val="90000"/>
              </a:lnSpc>
              <a:spcBef>
                <a:spcPts val="80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63500" lvl="1" marL="520700" marR="0" rtl="0" algn="l">
              <a:lnSpc>
                <a:spcPct val="90000"/>
              </a:lnSpc>
              <a:spcBef>
                <a:spcPts val="4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76200" lvl="2" marL="863600" marR="0" rtl="0" algn="l">
              <a:lnSpc>
                <a:spcPct val="90000"/>
              </a:lnSpc>
              <a:spcBef>
                <a:spcPts val="400"/>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88900" lvl="3" marL="12065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4pPr>
            <a:lvl5pPr indent="-88900" lvl="4" marL="15494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5pPr>
            <a:lvl6pPr indent="-88900" lvl="5" marL="18923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6pPr>
            <a:lvl7pPr indent="-88900" lvl="6" marL="22352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7pPr>
            <a:lvl8pPr indent="-88900" lvl="7" marL="25781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8pPr>
            <a:lvl9pPr indent="-88900" lvl="8" marL="29210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
        <p:nvSpPr>
          <p:cNvPr id="116" name="Shape 116"/>
          <p:cNvSpPr txBox="1"/>
          <p:nvPr>
            <p:ph idx="10" type="dt"/>
          </p:nvPr>
        </p:nvSpPr>
        <p:spPr>
          <a:xfrm>
            <a:off x="628650" y="4767262"/>
            <a:ext cx="2057400" cy="273900"/>
          </a:xfrm>
          <a:prstGeom prst="rect">
            <a:avLst/>
          </a:prstGeom>
          <a:noFill/>
          <a:ln>
            <a:noFill/>
          </a:ln>
        </p:spPr>
        <p:txBody>
          <a:bodyPr anchorCtr="0" anchor="ctr" bIns="68575" lIns="68575" rIns="68575" tIns="68575"/>
          <a:lstStyle>
            <a:lvl1pPr indent="0" lvl="0" marL="0" marR="0" rtl="0" algn="l">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117" name="Shape 117"/>
          <p:cNvSpPr txBox="1"/>
          <p:nvPr>
            <p:ph idx="11" type="ftr"/>
          </p:nvPr>
        </p:nvSpPr>
        <p:spPr>
          <a:xfrm>
            <a:off x="3028950" y="4767262"/>
            <a:ext cx="3086100" cy="273900"/>
          </a:xfrm>
          <a:prstGeom prst="rect">
            <a:avLst/>
          </a:prstGeom>
          <a:noFill/>
          <a:ln>
            <a:noFill/>
          </a:ln>
        </p:spPr>
        <p:txBody>
          <a:bodyPr anchorCtr="0" anchor="ctr" bIns="68575" lIns="68575" rIns="68575" tIns="68575"/>
          <a:lstStyle>
            <a:lvl1pPr indent="0" lvl="0" marL="0" marR="0" rtl="0" algn="ctr">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118" name="Shape 118"/>
          <p:cNvSpPr txBox="1"/>
          <p:nvPr>
            <p:ph idx="12" type="sldNum"/>
          </p:nvPr>
        </p:nvSpPr>
        <p:spPr>
          <a:xfrm>
            <a:off x="6457950" y="4767262"/>
            <a:ext cx="2057400" cy="273900"/>
          </a:xfrm>
          <a:prstGeom prst="rect">
            <a:avLst/>
          </a:prstGeom>
          <a:noFill/>
          <a:ln>
            <a:noFill/>
          </a:ln>
        </p:spPr>
        <p:txBody>
          <a:bodyPr anchorCtr="0" anchor="ctr" bIns="34275" lIns="68575" rIns="68575" tIns="34275">
            <a:noAutofit/>
          </a:bodyPr>
          <a:lstStyle/>
          <a:p>
            <a:pPr indent="0" lvl="0" marL="0" marR="0" rtl="0" algn="r">
              <a:spcBef>
                <a:spcPts val="0"/>
              </a:spcBef>
              <a:buSzPct val="25000"/>
              <a:buNone/>
            </a:pPr>
            <a:fld id="{00000000-1234-1234-1234-123412341234}" type="slidenum">
              <a:rPr b="0" i="0" lang="en"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19" name="Shape 119"/>
        <p:cNvGrpSpPr/>
        <p:nvPr/>
      </p:nvGrpSpPr>
      <p:grpSpPr>
        <a:xfrm>
          <a:off x="0" y="0"/>
          <a:ext cx="0" cy="0"/>
          <a:chOff x="0" y="0"/>
          <a:chExt cx="0" cy="0"/>
        </a:xfrm>
      </p:grpSpPr>
      <p:sp>
        <p:nvSpPr>
          <p:cNvPr id="120" name="Shape 120"/>
          <p:cNvSpPr txBox="1"/>
          <p:nvPr>
            <p:ph type="title"/>
          </p:nvPr>
        </p:nvSpPr>
        <p:spPr>
          <a:xfrm rot="5400000">
            <a:off x="5350050" y="1467543"/>
            <a:ext cx="4359000" cy="1971600"/>
          </a:xfrm>
          <a:prstGeom prst="rect">
            <a:avLst/>
          </a:prstGeom>
          <a:noFill/>
          <a:ln>
            <a:noFill/>
          </a:ln>
        </p:spPr>
        <p:txBody>
          <a:bodyPr anchorCtr="0" anchor="ctr" bIns="68575" lIns="68575" rIns="68575" tIns="68575"/>
          <a:lstStyle>
            <a:lvl1pPr indent="0" lvl="0" marL="0" marR="0" rtl="0" algn="l">
              <a:lnSpc>
                <a:spcPct val="90000"/>
              </a:lnSpc>
              <a:spcBef>
                <a:spcPts val="0"/>
              </a:spcBef>
              <a:buClr>
                <a:schemeClr val="dk1"/>
              </a:buClr>
              <a:buFont typeface="Calibri"/>
              <a:buNone/>
              <a:defRPr b="0" i="0" sz="3300" u="none" cap="none" strike="noStrike">
                <a:solidFill>
                  <a:schemeClr val="dk1"/>
                </a:solidFill>
                <a:latin typeface="Calibri"/>
                <a:ea typeface="Calibri"/>
                <a:cs typeface="Calibri"/>
                <a:sym typeface="Calibri"/>
              </a:defRPr>
            </a:lvl1pPr>
            <a:lvl2pPr indent="0" lvl="1" rtl="0">
              <a:spcBef>
                <a:spcPts val="0"/>
              </a:spcBef>
              <a:buNone/>
              <a:defRPr sz="1400"/>
            </a:lvl2pPr>
            <a:lvl3pPr indent="0" lvl="2" rtl="0">
              <a:spcBef>
                <a:spcPts val="0"/>
              </a:spcBef>
              <a:buNone/>
              <a:defRPr sz="1400"/>
            </a:lvl3pPr>
            <a:lvl4pPr indent="0" lvl="3" rtl="0">
              <a:spcBef>
                <a:spcPts val="0"/>
              </a:spcBef>
              <a:buNone/>
              <a:defRPr sz="1400"/>
            </a:lvl4pPr>
            <a:lvl5pPr indent="0" lvl="4" rtl="0">
              <a:spcBef>
                <a:spcPts val="0"/>
              </a:spcBef>
              <a:buNone/>
              <a:defRPr sz="1400"/>
            </a:lvl5pPr>
            <a:lvl6pPr indent="0" lvl="5" rtl="0">
              <a:spcBef>
                <a:spcPts val="0"/>
              </a:spcBef>
              <a:buNone/>
              <a:defRPr sz="1400"/>
            </a:lvl6pPr>
            <a:lvl7pPr indent="0" lvl="6" rtl="0">
              <a:spcBef>
                <a:spcPts val="0"/>
              </a:spcBef>
              <a:buNone/>
              <a:defRPr sz="1400"/>
            </a:lvl7pPr>
            <a:lvl8pPr indent="0" lvl="7" rtl="0">
              <a:spcBef>
                <a:spcPts val="0"/>
              </a:spcBef>
              <a:buNone/>
              <a:defRPr sz="1400"/>
            </a:lvl8pPr>
            <a:lvl9pPr indent="0" lvl="8" rtl="0">
              <a:spcBef>
                <a:spcPts val="0"/>
              </a:spcBef>
              <a:buNone/>
              <a:defRPr sz="1400"/>
            </a:lvl9pPr>
          </a:lstStyle>
          <a:p/>
        </p:txBody>
      </p:sp>
      <p:sp>
        <p:nvSpPr>
          <p:cNvPr id="121" name="Shape 121"/>
          <p:cNvSpPr txBox="1"/>
          <p:nvPr>
            <p:ph idx="1" type="body"/>
          </p:nvPr>
        </p:nvSpPr>
        <p:spPr>
          <a:xfrm rot="5400000">
            <a:off x="1349475" y="-447056"/>
            <a:ext cx="4359000" cy="5800800"/>
          </a:xfrm>
          <a:prstGeom prst="rect">
            <a:avLst/>
          </a:prstGeom>
          <a:noFill/>
          <a:ln>
            <a:noFill/>
          </a:ln>
        </p:spPr>
        <p:txBody>
          <a:bodyPr anchorCtr="0" anchor="t" bIns="68575" lIns="68575" rIns="68575" tIns="68575"/>
          <a:lstStyle>
            <a:lvl1pPr indent="-38100" lvl="0" marL="177800" marR="0" rtl="0" algn="l">
              <a:lnSpc>
                <a:spcPct val="90000"/>
              </a:lnSpc>
              <a:spcBef>
                <a:spcPts val="80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63500" lvl="1" marL="520700" marR="0" rtl="0" algn="l">
              <a:lnSpc>
                <a:spcPct val="90000"/>
              </a:lnSpc>
              <a:spcBef>
                <a:spcPts val="4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76200" lvl="2" marL="863600" marR="0" rtl="0" algn="l">
              <a:lnSpc>
                <a:spcPct val="90000"/>
              </a:lnSpc>
              <a:spcBef>
                <a:spcPts val="400"/>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88900" lvl="3" marL="12065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4pPr>
            <a:lvl5pPr indent="-88900" lvl="4" marL="15494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5pPr>
            <a:lvl6pPr indent="-88900" lvl="5" marL="18923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6pPr>
            <a:lvl7pPr indent="-88900" lvl="6" marL="22352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7pPr>
            <a:lvl8pPr indent="-88900" lvl="7" marL="25781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8pPr>
            <a:lvl9pPr indent="-88900" lvl="8" marL="29210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
        <p:nvSpPr>
          <p:cNvPr id="122" name="Shape 122"/>
          <p:cNvSpPr txBox="1"/>
          <p:nvPr>
            <p:ph idx="10" type="dt"/>
          </p:nvPr>
        </p:nvSpPr>
        <p:spPr>
          <a:xfrm>
            <a:off x="628650" y="4767262"/>
            <a:ext cx="2057400" cy="273900"/>
          </a:xfrm>
          <a:prstGeom prst="rect">
            <a:avLst/>
          </a:prstGeom>
          <a:noFill/>
          <a:ln>
            <a:noFill/>
          </a:ln>
        </p:spPr>
        <p:txBody>
          <a:bodyPr anchorCtr="0" anchor="ctr" bIns="68575" lIns="68575" rIns="68575" tIns="68575"/>
          <a:lstStyle>
            <a:lvl1pPr indent="0" lvl="0" marL="0" marR="0" rtl="0" algn="l">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123" name="Shape 123"/>
          <p:cNvSpPr txBox="1"/>
          <p:nvPr>
            <p:ph idx="11" type="ftr"/>
          </p:nvPr>
        </p:nvSpPr>
        <p:spPr>
          <a:xfrm>
            <a:off x="3028950" y="4767262"/>
            <a:ext cx="3086100" cy="273900"/>
          </a:xfrm>
          <a:prstGeom prst="rect">
            <a:avLst/>
          </a:prstGeom>
          <a:noFill/>
          <a:ln>
            <a:noFill/>
          </a:ln>
        </p:spPr>
        <p:txBody>
          <a:bodyPr anchorCtr="0" anchor="ctr" bIns="68575" lIns="68575" rIns="68575" tIns="68575"/>
          <a:lstStyle>
            <a:lvl1pPr indent="0" lvl="0" marL="0" marR="0" rtl="0" algn="ctr">
              <a:spcBef>
                <a:spcPts val="0"/>
              </a:spcBef>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None/>
              <a:defRPr b="0" i="0" sz="1400" u="none" cap="none" strike="noStrike">
                <a:solidFill>
                  <a:schemeClr val="dk1"/>
                </a:solidFill>
                <a:latin typeface="Calibri"/>
                <a:ea typeface="Calibri"/>
                <a:cs typeface="Calibri"/>
                <a:sym typeface="Calibri"/>
              </a:defRPr>
            </a:lvl9pPr>
          </a:lstStyle>
          <a:p/>
        </p:txBody>
      </p:sp>
      <p:sp>
        <p:nvSpPr>
          <p:cNvPr id="124" name="Shape 124"/>
          <p:cNvSpPr txBox="1"/>
          <p:nvPr>
            <p:ph idx="12" type="sldNum"/>
          </p:nvPr>
        </p:nvSpPr>
        <p:spPr>
          <a:xfrm>
            <a:off x="6457950" y="4767262"/>
            <a:ext cx="2057400" cy="273900"/>
          </a:xfrm>
          <a:prstGeom prst="rect">
            <a:avLst/>
          </a:prstGeom>
          <a:noFill/>
          <a:ln>
            <a:noFill/>
          </a:ln>
        </p:spPr>
        <p:txBody>
          <a:bodyPr anchorCtr="0" anchor="ctr" bIns="34275" lIns="68575" rIns="68575" tIns="34275">
            <a:noAutofit/>
          </a:bodyPr>
          <a:lstStyle/>
          <a:p>
            <a:pPr indent="0" lvl="0" marL="0" marR="0" rtl="0" algn="r">
              <a:spcBef>
                <a:spcPts val="0"/>
              </a:spcBef>
              <a:buSzPct val="25000"/>
              <a:buNone/>
            </a:pPr>
            <a:fld id="{00000000-1234-1234-1234-123412341234}" type="slidenum">
              <a:rPr b="0" i="0" lang="en"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0" name="Shape 50"/>
        <p:cNvGrpSpPr/>
        <p:nvPr/>
      </p:nvGrpSpPr>
      <p:grpSpPr>
        <a:xfrm>
          <a:off x="0" y="0"/>
          <a:ext cx="0" cy="0"/>
          <a:chOff x="0" y="0"/>
          <a:chExt cx="0" cy="0"/>
        </a:xfrm>
      </p:grpSpPr>
      <p:sp>
        <p:nvSpPr>
          <p:cNvPr id="51" name="Shape 51"/>
          <p:cNvSpPr txBox="1"/>
          <p:nvPr>
            <p:ph type="title"/>
          </p:nvPr>
        </p:nvSpPr>
        <p:spPr>
          <a:xfrm>
            <a:off x="628650" y="273843"/>
            <a:ext cx="7886700" cy="994200"/>
          </a:xfrm>
          <a:prstGeom prst="rect">
            <a:avLst/>
          </a:prstGeom>
          <a:noFill/>
          <a:ln>
            <a:noFill/>
          </a:ln>
        </p:spPr>
        <p:txBody>
          <a:bodyPr anchorCtr="0" anchor="ctr" bIns="68575" lIns="68575" rIns="68575" tIns="68575"/>
          <a:lstStyle>
            <a:lvl1pPr indent="0" lvl="0" marL="0" marR="0" rtl="0" algn="l">
              <a:lnSpc>
                <a:spcPct val="90000"/>
              </a:lnSpc>
              <a:spcBef>
                <a:spcPts val="0"/>
              </a:spcBef>
              <a:buClr>
                <a:schemeClr val="dk1"/>
              </a:buClr>
              <a:buSzPct val="33333"/>
              <a:buFont typeface="Calibri"/>
              <a:buNone/>
              <a:defRPr b="0" i="0" sz="3300" u="none" cap="none" strike="noStrike">
                <a:solidFill>
                  <a:schemeClr val="dk1"/>
                </a:solidFill>
                <a:latin typeface="Calibri"/>
                <a:ea typeface="Calibri"/>
                <a:cs typeface="Calibri"/>
                <a:sym typeface="Calibri"/>
              </a:defRPr>
            </a:lvl1pPr>
            <a:lvl2pPr indent="0" lvl="1" rtl="0">
              <a:spcBef>
                <a:spcPts val="0"/>
              </a:spcBef>
              <a:buSzPct val="78571"/>
              <a:buNone/>
              <a:defRPr sz="1400"/>
            </a:lvl2pPr>
            <a:lvl3pPr indent="0" lvl="2" rtl="0">
              <a:spcBef>
                <a:spcPts val="0"/>
              </a:spcBef>
              <a:buSzPct val="78571"/>
              <a:buNone/>
              <a:defRPr sz="1400"/>
            </a:lvl3pPr>
            <a:lvl4pPr indent="0" lvl="3" rtl="0">
              <a:spcBef>
                <a:spcPts val="0"/>
              </a:spcBef>
              <a:buSzPct val="78571"/>
              <a:buNone/>
              <a:defRPr sz="1400"/>
            </a:lvl4pPr>
            <a:lvl5pPr indent="0" lvl="4" rtl="0">
              <a:spcBef>
                <a:spcPts val="0"/>
              </a:spcBef>
              <a:buSzPct val="78571"/>
              <a:buNone/>
              <a:defRPr sz="1400"/>
            </a:lvl5pPr>
            <a:lvl6pPr indent="0" lvl="5" rtl="0">
              <a:spcBef>
                <a:spcPts val="0"/>
              </a:spcBef>
              <a:buSzPct val="78571"/>
              <a:buNone/>
              <a:defRPr sz="1400"/>
            </a:lvl6pPr>
            <a:lvl7pPr indent="0" lvl="6" rtl="0">
              <a:spcBef>
                <a:spcPts val="0"/>
              </a:spcBef>
              <a:buSzPct val="78571"/>
              <a:buNone/>
              <a:defRPr sz="1400"/>
            </a:lvl7pPr>
            <a:lvl8pPr indent="0" lvl="7" rtl="0">
              <a:spcBef>
                <a:spcPts val="0"/>
              </a:spcBef>
              <a:buSzPct val="78571"/>
              <a:buNone/>
              <a:defRPr sz="1400"/>
            </a:lvl8pPr>
            <a:lvl9pPr indent="0" lvl="8" rtl="0">
              <a:spcBef>
                <a:spcPts val="0"/>
              </a:spcBef>
              <a:buSzPct val="78571"/>
              <a:buNone/>
              <a:defRPr sz="1400"/>
            </a:lvl9pPr>
          </a:lstStyle>
          <a:p/>
        </p:txBody>
      </p:sp>
      <p:sp>
        <p:nvSpPr>
          <p:cNvPr id="52" name="Shape 52"/>
          <p:cNvSpPr txBox="1"/>
          <p:nvPr>
            <p:ph idx="1" type="body"/>
          </p:nvPr>
        </p:nvSpPr>
        <p:spPr>
          <a:xfrm>
            <a:off x="628650" y="1369218"/>
            <a:ext cx="7886700" cy="3263400"/>
          </a:xfrm>
          <a:prstGeom prst="rect">
            <a:avLst/>
          </a:prstGeom>
          <a:noFill/>
          <a:ln>
            <a:noFill/>
          </a:ln>
        </p:spPr>
        <p:txBody>
          <a:bodyPr anchorCtr="0" anchor="t" bIns="68575" lIns="68575" rIns="68575" tIns="68575"/>
          <a:lstStyle>
            <a:lvl1pPr indent="-38100" lvl="0" marL="177800" marR="0" rtl="0" algn="l">
              <a:lnSpc>
                <a:spcPct val="90000"/>
              </a:lnSpc>
              <a:spcBef>
                <a:spcPts val="80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63500" lvl="1" marL="520700" marR="0" rtl="0" algn="l">
              <a:lnSpc>
                <a:spcPct val="90000"/>
              </a:lnSpc>
              <a:spcBef>
                <a:spcPts val="4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76200" lvl="2" marL="863600" marR="0" rtl="0" algn="l">
              <a:lnSpc>
                <a:spcPct val="90000"/>
              </a:lnSpc>
              <a:spcBef>
                <a:spcPts val="400"/>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88900" lvl="3" marL="12065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4pPr>
            <a:lvl5pPr indent="-88900" lvl="4" marL="15494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5pPr>
            <a:lvl6pPr indent="-88900" lvl="5" marL="18923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6pPr>
            <a:lvl7pPr indent="-88900" lvl="6" marL="22352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7pPr>
            <a:lvl8pPr indent="-88900" lvl="7" marL="25781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8pPr>
            <a:lvl9pPr indent="-88900" lvl="8" marL="2921000" marR="0" rtl="0" algn="l">
              <a:lnSpc>
                <a:spcPct val="90000"/>
              </a:lnSpc>
              <a:spcBef>
                <a:spcPts val="400"/>
              </a:spcBef>
              <a:buClr>
                <a:schemeClr val="dk1"/>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
        <p:nvSpPr>
          <p:cNvPr id="53" name="Shape 53"/>
          <p:cNvSpPr txBox="1"/>
          <p:nvPr>
            <p:ph idx="10" type="dt"/>
          </p:nvPr>
        </p:nvSpPr>
        <p:spPr>
          <a:xfrm>
            <a:off x="628650" y="4767262"/>
            <a:ext cx="2057400" cy="273900"/>
          </a:xfrm>
          <a:prstGeom prst="rect">
            <a:avLst/>
          </a:prstGeom>
          <a:noFill/>
          <a:ln>
            <a:noFill/>
          </a:ln>
        </p:spPr>
        <p:txBody>
          <a:bodyPr anchorCtr="0" anchor="ctr" bIns="68575" lIns="68575" rIns="68575" tIns="68575"/>
          <a:lstStyle>
            <a:lvl1pPr indent="0" lvl="0" marL="0" marR="0" rtl="0" algn="l">
              <a:spcBef>
                <a:spcPts val="0"/>
              </a:spcBef>
              <a:buSzPct val="122222"/>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SzPct val="78571"/>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SzPct val="78571"/>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SzPct val="78571"/>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SzPct val="78571"/>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SzPct val="78571"/>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SzPct val="78571"/>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SzPct val="78571"/>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SzPct val="78571"/>
              <a:buNone/>
              <a:defRPr b="0" i="0" sz="1400" u="none" cap="none" strike="noStrike">
                <a:solidFill>
                  <a:schemeClr val="dk1"/>
                </a:solidFill>
                <a:latin typeface="Calibri"/>
                <a:ea typeface="Calibri"/>
                <a:cs typeface="Calibri"/>
                <a:sym typeface="Calibri"/>
              </a:defRPr>
            </a:lvl9pPr>
          </a:lstStyle>
          <a:p/>
        </p:txBody>
      </p:sp>
      <p:sp>
        <p:nvSpPr>
          <p:cNvPr id="54" name="Shape 54"/>
          <p:cNvSpPr txBox="1"/>
          <p:nvPr>
            <p:ph idx="11" type="ftr"/>
          </p:nvPr>
        </p:nvSpPr>
        <p:spPr>
          <a:xfrm>
            <a:off x="3028950" y="4767262"/>
            <a:ext cx="3086100" cy="273900"/>
          </a:xfrm>
          <a:prstGeom prst="rect">
            <a:avLst/>
          </a:prstGeom>
          <a:noFill/>
          <a:ln>
            <a:noFill/>
          </a:ln>
        </p:spPr>
        <p:txBody>
          <a:bodyPr anchorCtr="0" anchor="ctr" bIns="68575" lIns="68575" rIns="68575" tIns="68575"/>
          <a:lstStyle>
            <a:lvl1pPr indent="0" lvl="0" marL="0" marR="0" rtl="0" algn="ctr">
              <a:spcBef>
                <a:spcPts val="0"/>
              </a:spcBef>
              <a:buSzPct val="122222"/>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buSzPct val="78571"/>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buSzPct val="78571"/>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buSzPct val="78571"/>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buSzPct val="78571"/>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buSzPct val="78571"/>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buSzPct val="78571"/>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buSzPct val="78571"/>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buSzPct val="78571"/>
              <a:buNone/>
              <a:defRPr b="0" i="0" sz="1400" u="none" cap="none" strike="noStrike">
                <a:solidFill>
                  <a:schemeClr val="dk1"/>
                </a:solidFill>
                <a:latin typeface="Calibri"/>
                <a:ea typeface="Calibri"/>
                <a:cs typeface="Calibri"/>
                <a:sym typeface="Calibri"/>
              </a:defRPr>
            </a:lvl9pPr>
          </a:lstStyle>
          <a:p/>
        </p:txBody>
      </p:sp>
      <p:sp>
        <p:nvSpPr>
          <p:cNvPr id="55" name="Shape 55"/>
          <p:cNvSpPr txBox="1"/>
          <p:nvPr>
            <p:ph idx="12" type="sldNum"/>
          </p:nvPr>
        </p:nvSpPr>
        <p:spPr>
          <a:xfrm>
            <a:off x="6457950" y="4767262"/>
            <a:ext cx="2057400" cy="273900"/>
          </a:xfrm>
          <a:prstGeom prst="rect">
            <a:avLst/>
          </a:prstGeom>
          <a:noFill/>
          <a:ln>
            <a:noFill/>
          </a:ln>
        </p:spPr>
        <p:txBody>
          <a:bodyPr anchorCtr="0" anchor="ctr" bIns="34275" lIns="68575" rIns="68575" tIns="34275">
            <a:noAutofit/>
          </a:bodyPr>
          <a:lstStyle/>
          <a:p>
            <a:pPr indent="0" lvl="0" marL="0" marR="0" rtl="0" algn="r">
              <a:spcBef>
                <a:spcPts val="0"/>
              </a:spcBef>
              <a:buSzPct val="25000"/>
              <a:buNone/>
            </a:pPr>
            <a:fld id="{00000000-1234-1234-1234-123412341234}" type="slidenum">
              <a:rPr b="0" i="0" lang="en" sz="9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 Id="rId3" Type="http://schemas.openxmlformats.org/officeDocument/2006/relationships/hyperlink" Target="https://www.youtube.com/watch?v=gf81d0YS58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 Id="rId3" Type="http://schemas.openxmlformats.org/officeDocument/2006/relationships/hyperlink" Target="https://www.youtube.com/watch?v=WzQ6a2UKlGM&amp;list=PLVdnXqcqN1ZZq8pTbIf1MPWYa2wwgWjEi" TargetMode="External"/><Relationship Id="rId4" Type="http://schemas.openxmlformats.org/officeDocument/2006/relationships/hyperlink" Target="https://www.youtube.com/watch?v=vtP-S9OS0o0&amp;list=PLZS7IxwU0P_SJWIO0uml-YvulH8bJoam3&amp;index=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x="0" y="0"/>
          <a:ext cx="0" cy="0"/>
          <a:chOff x="0" y="0"/>
          <a:chExt cx="0" cy="0"/>
        </a:xfrm>
      </p:grpSpPr>
      <p:sp>
        <p:nvSpPr>
          <p:cNvPr id="129" name="Shape 129"/>
          <p:cNvSpPr txBox="1"/>
          <p:nvPr>
            <p:ph type="ctrTitle"/>
          </p:nvPr>
        </p:nvSpPr>
        <p:spPr>
          <a:xfrm>
            <a:off x="1143000" y="841772"/>
            <a:ext cx="6858000" cy="1790700"/>
          </a:xfrm>
          <a:prstGeom prst="rect">
            <a:avLst/>
          </a:prstGeom>
          <a:noFill/>
          <a:ln>
            <a:noFill/>
          </a:ln>
        </p:spPr>
        <p:txBody>
          <a:bodyPr anchorCtr="0" anchor="b" bIns="34275" lIns="68575" rIns="68575" tIns="34275">
            <a:noAutofit/>
          </a:bodyPr>
          <a:lstStyle/>
          <a:p>
            <a:pPr indent="0" lvl="0" marL="0" marR="0" rtl="0" algn="ctr">
              <a:lnSpc>
                <a:spcPct val="90000"/>
              </a:lnSpc>
              <a:spcBef>
                <a:spcPts val="0"/>
              </a:spcBef>
              <a:buClr>
                <a:schemeClr val="dk1"/>
              </a:buClr>
              <a:buSzPct val="25000"/>
              <a:buFont typeface="Calibri"/>
              <a:buNone/>
            </a:pPr>
            <a:r>
              <a:rPr b="0" i="0" lang="en" sz="4500" u="none" cap="none" strike="noStrike">
                <a:solidFill>
                  <a:schemeClr val="dk1"/>
                </a:solidFill>
                <a:latin typeface="Calibri"/>
                <a:ea typeface="Calibri"/>
                <a:cs typeface="Calibri"/>
                <a:sym typeface="Calibri"/>
              </a:rPr>
              <a:t>3 Appeals</a:t>
            </a:r>
          </a:p>
        </p:txBody>
      </p:sp>
      <p:sp>
        <p:nvSpPr>
          <p:cNvPr id="130" name="Shape 130"/>
          <p:cNvSpPr txBox="1"/>
          <p:nvPr>
            <p:ph idx="1" type="subTitle"/>
          </p:nvPr>
        </p:nvSpPr>
        <p:spPr>
          <a:xfrm>
            <a:off x="1143000" y="2701528"/>
            <a:ext cx="6858000" cy="594300"/>
          </a:xfrm>
          <a:prstGeom prst="rect">
            <a:avLst/>
          </a:prstGeom>
          <a:noFill/>
          <a:ln>
            <a:noFill/>
          </a:ln>
        </p:spPr>
        <p:txBody>
          <a:bodyPr anchorCtr="0" anchor="t" bIns="34275" lIns="68575" rIns="68575" tIns="34275">
            <a:noAutofit/>
          </a:bodyPr>
          <a:lstStyle/>
          <a:p>
            <a:pPr indent="0" lvl="0" marL="0" marR="0" rtl="0" algn="ctr">
              <a:lnSpc>
                <a:spcPct val="90000"/>
              </a:lnSpc>
              <a:spcBef>
                <a:spcPts val="0"/>
              </a:spcBef>
              <a:spcAft>
                <a:spcPts val="0"/>
              </a:spcAft>
              <a:buClr>
                <a:schemeClr val="dk1"/>
              </a:buClr>
              <a:buSzPct val="25000"/>
              <a:buFont typeface="Arial"/>
              <a:buNone/>
            </a:pPr>
            <a:r>
              <a:rPr b="0" i="0" lang="en" sz="1800" u="none" cap="none" strike="noStrike">
                <a:solidFill>
                  <a:schemeClr val="dk1"/>
                </a:solidFill>
                <a:latin typeface="Calibri"/>
                <a:ea typeface="Calibri"/>
                <a:cs typeface="Calibri"/>
                <a:sym typeface="Calibri"/>
              </a:rPr>
              <a:t>Ethos, Pathos, Logos</a:t>
            </a:r>
          </a:p>
          <a:p>
            <a:pPr indent="0" lvl="0" marL="0" marR="0" rtl="0" algn="ctr">
              <a:lnSpc>
                <a:spcPct val="90000"/>
              </a:lnSpc>
              <a:spcBef>
                <a:spcPts val="800"/>
              </a:spcBef>
              <a:spcAft>
                <a:spcPts val="0"/>
              </a:spcAft>
              <a:buClr>
                <a:schemeClr val="dk1"/>
              </a:buClr>
              <a:buSzPct val="25000"/>
              <a:buFont typeface="Arial"/>
              <a:buNone/>
            </a:pPr>
            <a:r>
              <a:rPr b="0" i="0" lang="en" sz="600" u="none" cap="none" strike="noStrike">
                <a:solidFill>
                  <a:schemeClr val="dk1"/>
                </a:solidFill>
                <a:latin typeface="Calibri"/>
                <a:ea typeface="Calibri"/>
                <a:cs typeface="Calibri"/>
                <a:sym typeface="Calibri"/>
              </a:rPr>
              <a:t>http://examples.yourdictionary.com/examples-of-ethos-logos-and-pathos.html</a:t>
            </a:r>
          </a:p>
          <a:p>
            <a:pPr indent="0" lvl="0" marL="0" marR="0" rtl="0" algn="ctr">
              <a:lnSpc>
                <a:spcPct val="90000"/>
              </a:lnSpc>
              <a:spcBef>
                <a:spcPts val="800"/>
              </a:spcBef>
              <a:buClr>
                <a:schemeClr val="dk1"/>
              </a:buClr>
              <a:buSzPct val="25000"/>
              <a:buFont typeface="Arial"/>
              <a:buNone/>
            </a:pPr>
            <a:r>
              <a:t/>
            </a:r>
            <a:endParaRPr b="0" i="0" sz="7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2" name="Shape 182"/>
        <p:cNvGrpSpPr/>
        <p:nvPr/>
      </p:nvGrpSpPr>
      <p:grpSpPr>
        <a:xfrm>
          <a:off x="0" y="0"/>
          <a:ext cx="0" cy="0"/>
          <a:chOff x="0" y="0"/>
          <a:chExt cx="0" cy="0"/>
        </a:xfrm>
      </p:grpSpPr>
      <p:sp>
        <p:nvSpPr>
          <p:cNvPr id="183" name="Shape 183"/>
          <p:cNvSpPr txBox="1"/>
          <p:nvPr>
            <p:ph type="title"/>
          </p:nvPr>
        </p:nvSpPr>
        <p:spPr>
          <a:xfrm>
            <a:off x="628650" y="273843"/>
            <a:ext cx="7886700" cy="994200"/>
          </a:xfrm>
          <a:prstGeom prst="rect">
            <a:avLst/>
          </a:prstGeom>
          <a:noFill/>
          <a:ln>
            <a:noFill/>
          </a:ln>
        </p:spPr>
        <p:txBody>
          <a:bodyPr anchorCtr="0" anchor="ctr" bIns="34275" lIns="68575" rIns="68575" tIns="34275">
            <a:noAutofit/>
          </a:bodyPr>
          <a:lstStyle/>
          <a:p>
            <a:pPr indent="0" lvl="0" marL="0" marR="0" rtl="0" algn="l">
              <a:lnSpc>
                <a:spcPct val="90000"/>
              </a:lnSpc>
              <a:spcBef>
                <a:spcPts val="0"/>
              </a:spcBef>
              <a:buClr>
                <a:schemeClr val="dk1"/>
              </a:buClr>
              <a:buSzPct val="25000"/>
              <a:buFont typeface="Calibri"/>
              <a:buNone/>
            </a:pPr>
            <a:r>
              <a:rPr b="0" i="0" lang="en" sz="3300" u="none" cap="none" strike="noStrike">
                <a:solidFill>
                  <a:schemeClr val="dk1"/>
                </a:solidFill>
                <a:latin typeface="Calibri"/>
                <a:ea typeface="Calibri"/>
                <a:cs typeface="Calibri"/>
                <a:sym typeface="Calibri"/>
              </a:rPr>
              <a:t>Examples of Logos</a:t>
            </a:r>
          </a:p>
        </p:txBody>
      </p:sp>
      <p:sp>
        <p:nvSpPr>
          <p:cNvPr id="184" name="Shape 184"/>
          <p:cNvSpPr txBox="1"/>
          <p:nvPr>
            <p:ph idx="1" type="body"/>
          </p:nvPr>
        </p:nvSpPr>
        <p:spPr>
          <a:xfrm>
            <a:off x="628650" y="1369218"/>
            <a:ext cx="7886700" cy="3263400"/>
          </a:xfrm>
          <a:prstGeom prst="rect">
            <a:avLst/>
          </a:prstGeom>
          <a:noFill/>
          <a:ln>
            <a:noFill/>
          </a:ln>
        </p:spPr>
        <p:txBody>
          <a:bodyPr anchorCtr="0" anchor="t" bIns="34275" lIns="68575" rIns="68575" tIns="34275">
            <a:noAutofit/>
          </a:bodyPr>
          <a:lstStyle/>
          <a:p>
            <a:pPr indent="-171450" lvl="0" marL="177800" marR="0" rtl="0" algn="l">
              <a:lnSpc>
                <a:spcPct val="80000"/>
              </a:lnSpc>
              <a:spcBef>
                <a:spcPts val="0"/>
              </a:spcBef>
              <a:spcAft>
                <a:spcPts val="0"/>
              </a:spcAft>
              <a:buClr>
                <a:schemeClr val="dk1"/>
              </a:buClr>
              <a:buSzPct val="100000"/>
              <a:buFont typeface="Arial"/>
              <a:buChar char="•"/>
            </a:pPr>
            <a:r>
              <a:rPr b="0" i="0" lang="en" sz="1900" u="none" cap="none" strike="noStrike">
                <a:solidFill>
                  <a:schemeClr val="dk1"/>
                </a:solidFill>
                <a:latin typeface="Calibri"/>
                <a:ea typeface="Calibri"/>
                <a:cs typeface="Calibri"/>
                <a:sym typeface="Calibri"/>
              </a:rPr>
              <a:t>"The </a:t>
            </a:r>
            <a:r>
              <a:rPr b="0" i="0" lang="en" sz="1900" u="none" cap="none" strike="noStrike">
                <a:solidFill>
                  <a:srgbClr val="FF0000"/>
                </a:solidFill>
                <a:latin typeface="Calibri"/>
                <a:ea typeface="Calibri"/>
                <a:cs typeface="Calibri"/>
                <a:sym typeface="Calibri"/>
              </a:rPr>
              <a:t>data is perfectly clear</a:t>
            </a:r>
            <a:r>
              <a:rPr b="0" i="0" lang="en" sz="1900" u="none" cap="none" strike="noStrike">
                <a:solidFill>
                  <a:schemeClr val="dk1"/>
                </a:solidFill>
                <a:latin typeface="Calibri"/>
                <a:ea typeface="Calibri"/>
                <a:cs typeface="Calibri"/>
                <a:sym typeface="Calibri"/>
              </a:rPr>
              <a:t>: this investment has consistently turned a profit year-over-year, even in spite of market declines in other areas."</a:t>
            </a:r>
          </a:p>
          <a:p>
            <a:pPr indent="-171450" lvl="0" marL="177800" marR="0" rtl="0" algn="l">
              <a:lnSpc>
                <a:spcPct val="80000"/>
              </a:lnSpc>
              <a:spcBef>
                <a:spcPts val="800"/>
              </a:spcBef>
              <a:spcAft>
                <a:spcPts val="0"/>
              </a:spcAft>
              <a:buClr>
                <a:schemeClr val="dk1"/>
              </a:buClr>
              <a:buSzPct val="100000"/>
              <a:buFont typeface="Arial"/>
              <a:buChar char="•"/>
            </a:pPr>
            <a:r>
              <a:rPr b="0" i="0" lang="en" sz="1900" u="none" cap="none" strike="noStrike">
                <a:solidFill>
                  <a:schemeClr val="dk1"/>
                </a:solidFill>
                <a:latin typeface="Calibri"/>
                <a:ea typeface="Calibri"/>
                <a:cs typeface="Calibri"/>
                <a:sym typeface="Calibri"/>
              </a:rPr>
              <a:t>"Ladies and gentlemen of the jury: we have not only the </a:t>
            </a:r>
            <a:r>
              <a:rPr b="0" i="0" lang="en" sz="1900" u="none" cap="none" strike="noStrike">
                <a:solidFill>
                  <a:srgbClr val="FF0000"/>
                </a:solidFill>
                <a:latin typeface="Calibri"/>
                <a:ea typeface="Calibri"/>
                <a:cs typeface="Calibri"/>
                <a:sym typeface="Calibri"/>
              </a:rPr>
              <a:t>fingerprints</a:t>
            </a:r>
            <a:r>
              <a:rPr b="0" i="0" lang="en" sz="1900" u="none" cap="none" strike="noStrike">
                <a:solidFill>
                  <a:schemeClr val="dk1"/>
                </a:solidFill>
                <a:latin typeface="Calibri"/>
                <a:ea typeface="Calibri"/>
                <a:cs typeface="Calibri"/>
                <a:sym typeface="Calibri"/>
              </a:rPr>
              <a:t>, the lack of an </a:t>
            </a:r>
            <a:r>
              <a:rPr b="0" i="0" lang="en" sz="1900" u="none" cap="none" strike="noStrike">
                <a:solidFill>
                  <a:srgbClr val="FF0000"/>
                </a:solidFill>
                <a:latin typeface="Calibri"/>
                <a:ea typeface="Calibri"/>
                <a:cs typeface="Calibri"/>
                <a:sym typeface="Calibri"/>
              </a:rPr>
              <a:t>alibi</a:t>
            </a:r>
            <a:r>
              <a:rPr b="0" i="0" lang="en" sz="1900" u="none" cap="none" strike="noStrike">
                <a:solidFill>
                  <a:schemeClr val="dk1"/>
                </a:solidFill>
                <a:latin typeface="Calibri"/>
                <a:ea typeface="Calibri"/>
                <a:cs typeface="Calibri"/>
                <a:sym typeface="Calibri"/>
              </a:rPr>
              <a:t>, a clear </a:t>
            </a:r>
            <a:r>
              <a:rPr b="0" i="0" lang="en" sz="1900" u="none" cap="none" strike="noStrike">
                <a:solidFill>
                  <a:srgbClr val="FF0000"/>
                </a:solidFill>
                <a:latin typeface="Calibri"/>
                <a:ea typeface="Calibri"/>
                <a:cs typeface="Calibri"/>
                <a:sym typeface="Calibri"/>
              </a:rPr>
              <a:t>motive</a:t>
            </a:r>
            <a:r>
              <a:rPr b="0" i="0" lang="en" sz="1900" u="none" cap="none" strike="noStrike">
                <a:solidFill>
                  <a:schemeClr val="dk1"/>
                </a:solidFill>
                <a:latin typeface="Calibri"/>
                <a:ea typeface="Calibri"/>
                <a:cs typeface="Calibri"/>
                <a:sym typeface="Calibri"/>
              </a:rPr>
              <a:t>, and an expressed desire to commit the robbery… We also have </a:t>
            </a:r>
            <a:r>
              <a:rPr b="0" i="0" lang="en" sz="1900" u="none" cap="none" strike="noStrike">
                <a:solidFill>
                  <a:srgbClr val="FF0000"/>
                </a:solidFill>
                <a:latin typeface="Calibri"/>
                <a:ea typeface="Calibri"/>
                <a:cs typeface="Calibri"/>
                <a:sym typeface="Calibri"/>
              </a:rPr>
              <a:t>video</a:t>
            </a:r>
            <a:r>
              <a:rPr b="0" i="0" lang="en" sz="1900" u="none" cap="none" strike="noStrike">
                <a:solidFill>
                  <a:schemeClr val="dk1"/>
                </a:solidFill>
                <a:latin typeface="Calibri"/>
                <a:ea typeface="Calibri"/>
                <a:cs typeface="Calibri"/>
                <a:sym typeface="Calibri"/>
              </a:rPr>
              <a:t> of the suspect breaking in. The case could not be more open and shut."</a:t>
            </a:r>
          </a:p>
          <a:p>
            <a:pPr indent="-171450" lvl="0" marL="177800" marR="0" rtl="0" algn="l">
              <a:lnSpc>
                <a:spcPct val="80000"/>
              </a:lnSpc>
              <a:spcBef>
                <a:spcPts val="800"/>
              </a:spcBef>
              <a:spcAft>
                <a:spcPts val="0"/>
              </a:spcAft>
              <a:buClr>
                <a:schemeClr val="dk1"/>
              </a:buClr>
              <a:buSzPct val="100000"/>
              <a:buFont typeface="Arial"/>
              <a:buChar char="•"/>
            </a:pPr>
            <a:r>
              <a:rPr b="0" i="0" lang="en" sz="1900" u="none" cap="none" strike="noStrike">
                <a:solidFill>
                  <a:schemeClr val="dk1"/>
                </a:solidFill>
                <a:latin typeface="Calibri"/>
                <a:ea typeface="Calibri"/>
                <a:cs typeface="Calibri"/>
                <a:sym typeface="Calibri"/>
              </a:rPr>
              <a:t>"It’s a matter of </a:t>
            </a:r>
            <a:r>
              <a:rPr b="0" i="0" lang="en" sz="1900" u="none" cap="none" strike="noStrike">
                <a:solidFill>
                  <a:srgbClr val="FF0000"/>
                </a:solidFill>
                <a:latin typeface="Calibri"/>
                <a:ea typeface="Calibri"/>
                <a:cs typeface="Calibri"/>
                <a:sym typeface="Calibri"/>
              </a:rPr>
              <a:t>common sense </a:t>
            </a:r>
            <a:r>
              <a:rPr b="0" i="0" lang="en" sz="1900" u="none" cap="none" strike="noStrike">
                <a:solidFill>
                  <a:schemeClr val="dk1"/>
                </a:solidFill>
                <a:latin typeface="Calibri"/>
                <a:ea typeface="Calibri"/>
                <a:cs typeface="Calibri"/>
                <a:sym typeface="Calibri"/>
              </a:rPr>
              <a:t>that people deserve to be treated equally. The </a:t>
            </a:r>
            <a:r>
              <a:rPr b="0" i="0" lang="en" sz="1900" u="none" cap="none" strike="noStrike">
                <a:solidFill>
                  <a:srgbClr val="FF0000"/>
                </a:solidFill>
                <a:latin typeface="Calibri"/>
                <a:ea typeface="Calibri"/>
                <a:cs typeface="Calibri"/>
                <a:sym typeface="Calibri"/>
              </a:rPr>
              <a:t>Constitution</a:t>
            </a:r>
            <a:r>
              <a:rPr b="0" i="0" lang="en" sz="1900" u="none" cap="none" strike="noStrike">
                <a:solidFill>
                  <a:schemeClr val="dk1"/>
                </a:solidFill>
                <a:latin typeface="Calibri"/>
                <a:ea typeface="Calibri"/>
                <a:cs typeface="Calibri"/>
                <a:sym typeface="Calibri"/>
              </a:rPr>
              <a:t> calls it ‘self-evident.’ Why, then, should I have been denied a seat because of my disability?"</a:t>
            </a:r>
          </a:p>
          <a:p>
            <a:pPr indent="-171450" lvl="0" marL="177800" marR="0" rtl="0" algn="l">
              <a:lnSpc>
                <a:spcPct val="80000"/>
              </a:lnSpc>
              <a:spcBef>
                <a:spcPts val="800"/>
              </a:spcBef>
              <a:spcAft>
                <a:spcPts val="0"/>
              </a:spcAft>
              <a:buClr>
                <a:schemeClr val="dk1"/>
              </a:buClr>
              <a:buSzPct val="100000"/>
              <a:buFont typeface="Arial"/>
              <a:buChar char="•"/>
            </a:pPr>
            <a:r>
              <a:rPr b="0" i="0" lang="en" sz="1900" u="none" cap="none" strike="noStrike">
                <a:solidFill>
                  <a:schemeClr val="dk1"/>
                </a:solidFill>
                <a:latin typeface="Calibri"/>
                <a:ea typeface="Calibri"/>
                <a:cs typeface="Calibri"/>
                <a:sym typeface="Calibri"/>
              </a:rPr>
              <a:t>"More than </a:t>
            </a:r>
            <a:r>
              <a:rPr b="0" i="0" lang="en" sz="1900" u="none" cap="none" strike="noStrike">
                <a:solidFill>
                  <a:srgbClr val="FF0000"/>
                </a:solidFill>
                <a:latin typeface="Calibri"/>
                <a:ea typeface="Calibri"/>
                <a:cs typeface="Calibri"/>
                <a:sym typeface="Calibri"/>
              </a:rPr>
              <a:t>one hundred peer-reviewed studies </a:t>
            </a:r>
            <a:r>
              <a:rPr b="0" i="0" lang="en" sz="1900" u="none" cap="none" strike="noStrike">
                <a:solidFill>
                  <a:schemeClr val="dk1"/>
                </a:solidFill>
                <a:latin typeface="Calibri"/>
                <a:ea typeface="Calibri"/>
                <a:cs typeface="Calibri"/>
                <a:sym typeface="Calibri"/>
              </a:rPr>
              <a:t>have been conducted over the past decade, and none of them suggests that this is an effective treatment for hair loss.“</a:t>
            </a:r>
          </a:p>
          <a:p>
            <a:pPr indent="-171450" lvl="0" marL="177800" marR="0" rtl="0" algn="l">
              <a:lnSpc>
                <a:spcPct val="80000"/>
              </a:lnSpc>
              <a:spcBef>
                <a:spcPts val="800"/>
              </a:spcBef>
              <a:buClr>
                <a:schemeClr val="dk1"/>
              </a:buClr>
              <a:buSzPct val="100000"/>
              <a:buFont typeface="Arial"/>
              <a:buNone/>
            </a:pPr>
            <a:r>
              <a:t/>
            </a:r>
            <a:endParaRPr b="0" i="0" sz="1900" u="none" cap="none" strike="noStrik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8" name="Shape 188"/>
        <p:cNvGrpSpPr/>
        <p:nvPr/>
      </p:nvGrpSpPr>
      <p:grpSpPr>
        <a:xfrm>
          <a:off x="0" y="0"/>
          <a:ext cx="0" cy="0"/>
          <a:chOff x="0" y="0"/>
          <a:chExt cx="0" cy="0"/>
        </a:xfrm>
      </p:grpSpPr>
      <p:sp>
        <p:nvSpPr>
          <p:cNvPr id="189" name="Shape 189"/>
          <p:cNvSpPr txBox="1"/>
          <p:nvPr>
            <p:ph type="title"/>
          </p:nvPr>
        </p:nvSpPr>
        <p:spPr>
          <a:xfrm>
            <a:off x="628650" y="273843"/>
            <a:ext cx="7886700" cy="994200"/>
          </a:xfrm>
          <a:prstGeom prst="rect">
            <a:avLst/>
          </a:prstGeom>
        </p:spPr>
        <p:txBody>
          <a:bodyPr anchorCtr="0" anchor="ctr" bIns="68575" lIns="68575" rIns="68575" tIns="68575">
            <a:noAutofit/>
          </a:bodyPr>
          <a:lstStyle/>
          <a:p>
            <a:pPr lvl="0">
              <a:spcBef>
                <a:spcPts val="0"/>
              </a:spcBef>
              <a:buNone/>
            </a:pPr>
            <a:r>
              <a:rPr lang="en"/>
              <a:t>Don’t take my word for it. ...</a:t>
            </a:r>
          </a:p>
        </p:txBody>
      </p:sp>
      <p:sp>
        <p:nvSpPr>
          <p:cNvPr id="190" name="Shape 190"/>
          <p:cNvSpPr txBox="1"/>
          <p:nvPr>
            <p:ph idx="1" type="body"/>
          </p:nvPr>
        </p:nvSpPr>
        <p:spPr>
          <a:xfrm>
            <a:off x="628650" y="1369218"/>
            <a:ext cx="7886700" cy="3263400"/>
          </a:xfrm>
          <a:prstGeom prst="rect">
            <a:avLst/>
          </a:prstGeom>
        </p:spPr>
        <p:txBody>
          <a:bodyPr anchorCtr="0" anchor="t" bIns="68575" lIns="68575" rIns="68575" tIns="68575">
            <a:noAutofit/>
          </a:bodyPr>
          <a:lstStyle/>
          <a:p>
            <a:pPr lvl="0">
              <a:spcBef>
                <a:spcPts val="0"/>
              </a:spcBef>
              <a:buNone/>
            </a:pPr>
            <a:r>
              <a:rPr lang="en"/>
              <a:t>Shmoop: </a:t>
            </a:r>
            <a:r>
              <a:rPr lang="en" u="sng">
                <a:solidFill>
                  <a:schemeClr val="hlink"/>
                </a:solidFill>
                <a:hlinkClick r:id="rId3"/>
              </a:rPr>
              <a:t>https://www.youtube.com/watch?v=gf81d0YS58E</a:t>
            </a:r>
          </a:p>
          <a:p>
            <a:pPr lvl="0">
              <a:spcBef>
                <a:spcPts val="0"/>
              </a:spcBef>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4" name="Shape 194"/>
        <p:cNvGrpSpPr/>
        <p:nvPr/>
      </p:nvGrpSpPr>
      <p:grpSpPr>
        <a:xfrm>
          <a:off x="0" y="0"/>
          <a:ext cx="0" cy="0"/>
          <a:chOff x="0" y="0"/>
          <a:chExt cx="0" cy="0"/>
        </a:xfrm>
      </p:grpSpPr>
      <p:sp>
        <p:nvSpPr>
          <p:cNvPr id="195" name="Shape 195"/>
          <p:cNvSpPr txBox="1"/>
          <p:nvPr>
            <p:ph type="title"/>
          </p:nvPr>
        </p:nvSpPr>
        <p:spPr>
          <a:xfrm>
            <a:off x="628650" y="273843"/>
            <a:ext cx="7886700" cy="994200"/>
          </a:xfrm>
          <a:prstGeom prst="rect">
            <a:avLst/>
          </a:prstGeom>
        </p:spPr>
        <p:txBody>
          <a:bodyPr anchorCtr="0" anchor="ctr" bIns="68575" lIns="68575" rIns="68575" tIns="68575">
            <a:noAutofit/>
          </a:bodyPr>
          <a:lstStyle/>
          <a:p>
            <a:pPr lvl="0">
              <a:spcBef>
                <a:spcPts val="0"/>
              </a:spcBef>
              <a:buNone/>
            </a:pPr>
            <a:r>
              <a:rPr lang="en"/>
              <a:t>Appeals Used in Commercials</a:t>
            </a:r>
          </a:p>
        </p:txBody>
      </p:sp>
      <p:sp>
        <p:nvSpPr>
          <p:cNvPr id="196" name="Shape 196"/>
          <p:cNvSpPr txBox="1"/>
          <p:nvPr>
            <p:ph idx="1" type="body"/>
          </p:nvPr>
        </p:nvSpPr>
        <p:spPr>
          <a:xfrm>
            <a:off x="628650" y="1369218"/>
            <a:ext cx="7886700" cy="3263400"/>
          </a:xfrm>
          <a:prstGeom prst="rect">
            <a:avLst/>
          </a:prstGeom>
        </p:spPr>
        <p:txBody>
          <a:bodyPr anchorCtr="0" anchor="t" bIns="68575" lIns="68575" rIns="68575" tIns="68575">
            <a:noAutofit/>
          </a:bodyPr>
          <a:lstStyle/>
          <a:p>
            <a:pPr lvl="0">
              <a:spcBef>
                <a:spcPts val="0"/>
              </a:spcBef>
              <a:buNone/>
            </a:pPr>
            <a:r>
              <a:rPr lang="en"/>
              <a:t>Where’s the ethos, pathos, and logos used here?</a:t>
            </a:r>
          </a:p>
          <a:p>
            <a:pPr lvl="0">
              <a:spcBef>
                <a:spcPts val="0"/>
              </a:spcBef>
              <a:buNone/>
            </a:pPr>
            <a:r>
              <a:rPr lang="en" u="sng">
                <a:solidFill>
                  <a:schemeClr val="hlink"/>
                </a:solidFill>
                <a:hlinkClick r:id="rId3"/>
              </a:rPr>
              <a:t>https://www.youtube.com/watch?v=WzQ6a2UKlGM&amp;list=PLVdnXqcqN1ZZq8pTbIf1MPWYa2wwgWjEi</a:t>
            </a:r>
          </a:p>
          <a:p>
            <a:pPr lvl="0">
              <a:spcBef>
                <a:spcPts val="0"/>
              </a:spcBef>
              <a:buNone/>
            </a:pPr>
            <a:r>
              <a:t/>
            </a:r>
            <a:endParaRPr/>
          </a:p>
          <a:p>
            <a:pPr lvl="0">
              <a:spcBef>
                <a:spcPts val="0"/>
              </a:spcBef>
              <a:buNone/>
            </a:pPr>
            <a:r>
              <a:rPr lang="en"/>
              <a:t>What about these commercials? </a:t>
            </a:r>
            <a:r>
              <a:rPr lang="en" u="sng">
                <a:solidFill>
                  <a:schemeClr val="hlink"/>
                </a:solidFill>
                <a:hlinkClick r:id="rId4"/>
              </a:rPr>
              <a:t>https://www.youtube.com/watch?v=vtP-S9OS0o0&amp;list=PLZS7IxwU0P_SJWIO0uml-YvulH8bJoam3&amp;index=4</a:t>
            </a:r>
          </a:p>
          <a:p>
            <a:pPr lvl="0" rt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sp>
        <p:nvSpPr>
          <p:cNvPr id="135" name="Shape 135"/>
          <p:cNvSpPr txBox="1"/>
          <p:nvPr>
            <p:ph type="title"/>
          </p:nvPr>
        </p:nvSpPr>
        <p:spPr>
          <a:xfrm>
            <a:off x="628650" y="273843"/>
            <a:ext cx="7886700" cy="994200"/>
          </a:xfrm>
          <a:prstGeom prst="rect">
            <a:avLst/>
          </a:prstGeom>
          <a:noFill/>
          <a:ln>
            <a:noFill/>
          </a:ln>
        </p:spPr>
        <p:txBody>
          <a:bodyPr anchorCtr="0" anchor="ctr" bIns="34275" lIns="68575" rIns="68575" tIns="34275">
            <a:noAutofit/>
          </a:bodyPr>
          <a:lstStyle/>
          <a:p>
            <a:pPr indent="0" lvl="0" marL="0" marR="0" rtl="0" algn="l">
              <a:lnSpc>
                <a:spcPct val="90000"/>
              </a:lnSpc>
              <a:spcBef>
                <a:spcPts val="0"/>
              </a:spcBef>
              <a:buClr>
                <a:schemeClr val="dk1"/>
              </a:buClr>
              <a:buSzPct val="25000"/>
              <a:buFont typeface="Calibri"/>
              <a:buNone/>
            </a:pPr>
            <a:r>
              <a:rPr b="0" i="0" lang="en" sz="3300" u="none" cap="none" strike="noStrike">
                <a:solidFill>
                  <a:schemeClr val="dk1"/>
                </a:solidFill>
                <a:latin typeface="Calibri"/>
                <a:ea typeface="Calibri"/>
                <a:cs typeface="Calibri"/>
                <a:sym typeface="Calibri"/>
              </a:rPr>
              <a:t>Ethos = Ethics</a:t>
            </a:r>
          </a:p>
        </p:txBody>
      </p:sp>
      <p:sp>
        <p:nvSpPr>
          <p:cNvPr id="136" name="Shape 136"/>
          <p:cNvSpPr txBox="1"/>
          <p:nvPr>
            <p:ph idx="1" type="body"/>
          </p:nvPr>
        </p:nvSpPr>
        <p:spPr>
          <a:xfrm>
            <a:off x="628650" y="1369218"/>
            <a:ext cx="7886700" cy="3263400"/>
          </a:xfrm>
          <a:prstGeom prst="rect">
            <a:avLst/>
          </a:prstGeom>
          <a:noFill/>
          <a:ln>
            <a:noFill/>
          </a:ln>
        </p:spPr>
        <p:txBody>
          <a:bodyPr anchorCtr="0" anchor="t" bIns="34275" lIns="68575" rIns="68575" tIns="34275">
            <a:noAutofit/>
          </a:bodyPr>
          <a:lstStyle/>
          <a:p>
            <a:pPr indent="-171450" lvl="0" marL="177800" marR="0" rtl="0" algn="l">
              <a:lnSpc>
                <a:spcPct val="90000"/>
              </a:lnSpc>
              <a:spcBef>
                <a:spcPts val="0"/>
              </a:spcBef>
              <a:spcAft>
                <a:spcPts val="0"/>
              </a:spcAft>
              <a:buClr>
                <a:schemeClr val="dk1"/>
              </a:buClr>
              <a:buSzPct val="100000"/>
              <a:buFont typeface="Arial"/>
              <a:buChar char="•"/>
            </a:pPr>
            <a:r>
              <a:rPr b="0" i="0" lang="en" sz="2100" u="none" cap="none" strike="noStrike">
                <a:solidFill>
                  <a:schemeClr val="dk1"/>
                </a:solidFill>
                <a:latin typeface="Calibri"/>
                <a:ea typeface="Calibri"/>
                <a:cs typeface="Calibri"/>
                <a:sym typeface="Calibri"/>
              </a:rPr>
              <a:t>Ethos is an appeal to ethics, and it is a means of convincing someone of the character or credibility of the persuader.</a:t>
            </a:r>
          </a:p>
          <a:p>
            <a:pPr indent="-171450" lvl="0" marL="177800" marR="0" rtl="0" algn="l">
              <a:lnSpc>
                <a:spcPct val="90000"/>
              </a:lnSpc>
              <a:spcBef>
                <a:spcPts val="800"/>
              </a:spcBef>
              <a:spcAft>
                <a:spcPts val="0"/>
              </a:spcAft>
              <a:buClr>
                <a:schemeClr val="dk1"/>
              </a:buClr>
              <a:buSzPct val="100000"/>
              <a:buFont typeface="Arial"/>
              <a:buChar char="•"/>
            </a:pPr>
            <a:r>
              <a:rPr b="0" i="0" lang="en" sz="2100" u="none" cap="none" strike="noStrike">
                <a:solidFill>
                  <a:schemeClr val="dk1"/>
                </a:solidFill>
                <a:latin typeface="Calibri"/>
                <a:ea typeface="Calibri"/>
                <a:cs typeface="Calibri"/>
                <a:sym typeface="Calibri"/>
              </a:rPr>
              <a:t>What makes someone credible?</a:t>
            </a:r>
          </a:p>
          <a:p>
            <a:pPr indent="-177800" lvl="1" marL="520700" marR="0" rtl="0" algn="l">
              <a:lnSpc>
                <a:spcPct val="90000"/>
              </a:lnSpc>
              <a:spcBef>
                <a:spcPts val="400"/>
              </a:spcBef>
              <a:spcAft>
                <a:spcPts val="0"/>
              </a:spcAft>
              <a:buClr>
                <a:schemeClr val="dk1"/>
              </a:buClr>
              <a:buSzPct val="100000"/>
              <a:buFont typeface="Arial"/>
              <a:buChar char="•"/>
            </a:pPr>
            <a:r>
              <a:rPr b="0" i="0" lang="en" sz="1800" u="none" cap="none" strike="noStrike">
                <a:solidFill>
                  <a:schemeClr val="dk1"/>
                </a:solidFill>
                <a:latin typeface="Calibri"/>
                <a:ea typeface="Calibri"/>
                <a:cs typeface="Calibri"/>
                <a:sym typeface="Calibri"/>
              </a:rPr>
              <a:t>Experience</a:t>
            </a:r>
          </a:p>
          <a:p>
            <a:pPr indent="-171450" lvl="2" marL="863600" marR="0" rtl="0" algn="l">
              <a:lnSpc>
                <a:spcPct val="90000"/>
              </a:lnSpc>
              <a:spcBef>
                <a:spcPts val="400"/>
              </a:spcBef>
              <a:spcAft>
                <a:spcPts val="0"/>
              </a:spcAft>
              <a:buClr>
                <a:schemeClr val="dk1"/>
              </a:buClr>
              <a:buSzPct val="100000"/>
              <a:buFont typeface="Arial"/>
              <a:buChar char="•"/>
            </a:pPr>
            <a:r>
              <a:rPr b="0" i="0" lang="en" sz="1500" u="none" cap="none" strike="noStrike">
                <a:solidFill>
                  <a:schemeClr val="dk1"/>
                </a:solidFill>
                <a:latin typeface="Calibri"/>
                <a:ea typeface="Calibri"/>
                <a:cs typeface="Calibri"/>
                <a:sym typeface="Calibri"/>
              </a:rPr>
              <a:t>Years in the field</a:t>
            </a:r>
          </a:p>
          <a:p>
            <a:pPr indent="-171450" lvl="2" marL="863600" marR="0" rtl="0" algn="l">
              <a:lnSpc>
                <a:spcPct val="90000"/>
              </a:lnSpc>
              <a:spcBef>
                <a:spcPts val="400"/>
              </a:spcBef>
              <a:spcAft>
                <a:spcPts val="0"/>
              </a:spcAft>
              <a:buClr>
                <a:schemeClr val="dk1"/>
              </a:buClr>
              <a:buSzPct val="100000"/>
              <a:buFont typeface="Arial"/>
              <a:buChar char="•"/>
            </a:pPr>
            <a:r>
              <a:rPr b="0" i="0" lang="en" sz="1500" u="none" cap="none" strike="noStrike">
                <a:solidFill>
                  <a:schemeClr val="dk1"/>
                </a:solidFill>
                <a:latin typeface="Calibri"/>
                <a:ea typeface="Calibri"/>
                <a:cs typeface="Calibri"/>
                <a:sym typeface="Calibri"/>
              </a:rPr>
              <a:t>Education </a:t>
            </a:r>
          </a:p>
          <a:p>
            <a:pPr indent="-177800" lvl="1" marL="520700" marR="0" rtl="0" algn="l">
              <a:lnSpc>
                <a:spcPct val="90000"/>
              </a:lnSpc>
              <a:spcBef>
                <a:spcPts val="400"/>
              </a:spcBef>
              <a:spcAft>
                <a:spcPts val="0"/>
              </a:spcAft>
              <a:buClr>
                <a:schemeClr val="dk1"/>
              </a:buClr>
              <a:buSzPct val="100000"/>
              <a:buFont typeface="Arial"/>
              <a:buChar char="•"/>
            </a:pPr>
            <a:r>
              <a:rPr b="0" i="0" lang="en" sz="1800" u="none" cap="none" strike="noStrike">
                <a:solidFill>
                  <a:schemeClr val="dk1"/>
                </a:solidFill>
                <a:latin typeface="Calibri"/>
                <a:ea typeface="Calibri"/>
                <a:cs typeface="Calibri"/>
                <a:sym typeface="Calibri"/>
              </a:rPr>
              <a:t>Status/Character</a:t>
            </a:r>
          </a:p>
          <a:p>
            <a:pPr indent="-171450" lvl="2" marL="863600" marR="0" rtl="0" algn="l">
              <a:lnSpc>
                <a:spcPct val="90000"/>
              </a:lnSpc>
              <a:spcBef>
                <a:spcPts val="400"/>
              </a:spcBef>
              <a:spcAft>
                <a:spcPts val="0"/>
              </a:spcAft>
              <a:buClr>
                <a:schemeClr val="dk1"/>
              </a:buClr>
              <a:buSzPct val="100000"/>
              <a:buFont typeface="Arial"/>
              <a:buChar char="•"/>
            </a:pPr>
            <a:r>
              <a:rPr b="0" i="0" lang="en" sz="1500" u="none" cap="none" strike="noStrike">
                <a:solidFill>
                  <a:schemeClr val="dk1"/>
                </a:solidFill>
                <a:latin typeface="Calibri"/>
                <a:ea typeface="Calibri"/>
                <a:cs typeface="Calibri"/>
                <a:sym typeface="Calibri"/>
              </a:rPr>
              <a:t>Awards</a:t>
            </a:r>
          </a:p>
          <a:p>
            <a:pPr indent="-171450" lvl="2" marL="863600" marR="0" rtl="0" algn="l">
              <a:lnSpc>
                <a:spcPct val="90000"/>
              </a:lnSpc>
              <a:spcBef>
                <a:spcPts val="400"/>
              </a:spcBef>
              <a:spcAft>
                <a:spcPts val="0"/>
              </a:spcAft>
              <a:buClr>
                <a:schemeClr val="dk1"/>
              </a:buClr>
              <a:buSzPct val="100000"/>
              <a:buFont typeface="Arial"/>
              <a:buChar char="•"/>
            </a:pPr>
            <a:r>
              <a:rPr b="0" i="0" lang="en" sz="1500" u="none" cap="none" strike="noStrike">
                <a:solidFill>
                  <a:schemeClr val="dk1"/>
                </a:solidFill>
                <a:latin typeface="Calibri"/>
                <a:ea typeface="Calibri"/>
                <a:cs typeface="Calibri"/>
                <a:sym typeface="Calibri"/>
              </a:rPr>
              <a:t>Age</a:t>
            </a:r>
          </a:p>
          <a:p>
            <a:pPr indent="-177800" lvl="1" marL="520700" marR="0" rtl="0" algn="l">
              <a:lnSpc>
                <a:spcPct val="90000"/>
              </a:lnSpc>
              <a:spcBef>
                <a:spcPts val="400"/>
              </a:spcBef>
              <a:spcAft>
                <a:spcPts val="0"/>
              </a:spcAft>
              <a:buClr>
                <a:schemeClr val="dk1"/>
              </a:buClr>
              <a:buSzPct val="100000"/>
              <a:buFont typeface="Arial"/>
              <a:buChar char="•"/>
            </a:pPr>
            <a:r>
              <a:rPr b="0" i="0" lang="en" sz="1800" u="none" cap="none" strike="noStrike">
                <a:solidFill>
                  <a:schemeClr val="dk1"/>
                </a:solidFill>
                <a:latin typeface="Calibri"/>
                <a:ea typeface="Calibri"/>
                <a:cs typeface="Calibri"/>
                <a:sym typeface="Calibri"/>
              </a:rPr>
              <a:t>Relationship</a:t>
            </a:r>
          </a:p>
          <a:p>
            <a:pPr indent="-171450" lvl="2" marL="863600" marR="0" rtl="0" algn="l">
              <a:lnSpc>
                <a:spcPct val="90000"/>
              </a:lnSpc>
              <a:spcBef>
                <a:spcPts val="400"/>
              </a:spcBef>
              <a:spcAft>
                <a:spcPts val="0"/>
              </a:spcAft>
              <a:buClr>
                <a:schemeClr val="dk1"/>
              </a:buClr>
              <a:buSzPct val="100000"/>
              <a:buFont typeface="Arial"/>
              <a:buChar char="•"/>
            </a:pPr>
            <a:r>
              <a:rPr b="0" i="0" lang="en" sz="1500" u="none" cap="none" strike="noStrike">
                <a:solidFill>
                  <a:schemeClr val="dk1"/>
                </a:solidFill>
                <a:latin typeface="Calibri"/>
                <a:ea typeface="Calibri"/>
                <a:cs typeface="Calibri"/>
                <a:sym typeface="Calibri"/>
              </a:rPr>
              <a:t>Personal</a:t>
            </a:r>
          </a:p>
          <a:p>
            <a:pPr indent="-171450" lvl="0" marL="177800" marR="0" rtl="0" algn="l">
              <a:lnSpc>
                <a:spcPct val="90000"/>
              </a:lnSpc>
              <a:spcBef>
                <a:spcPts val="800"/>
              </a:spcBef>
              <a:spcAft>
                <a:spcPts val="0"/>
              </a:spcAft>
              <a:buClr>
                <a:schemeClr val="dk1"/>
              </a:buClr>
              <a:buSzPct val="100000"/>
              <a:buFont typeface="Arial"/>
              <a:buNone/>
            </a:pPr>
            <a:r>
              <a:t/>
            </a:r>
            <a:endParaRPr b="0" i="0" sz="2100" u="none" cap="none" strike="noStrike">
              <a:solidFill>
                <a:schemeClr val="dk1"/>
              </a:solidFill>
              <a:latin typeface="Calibri"/>
              <a:ea typeface="Calibri"/>
              <a:cs typeface="Calibri"/>
              <a:sym typeface="Calibri"/>
            </a:endParaRPr>
          </a:p>
          <a:p>
            <a:pPr indent="-171450" lvl="0" marL="177800" marR="0" rtl="0" algn="l">
              <a:lnSpc>
                <a:spcPct val="90000"/>
              </a:lnSpc>
              <a:spcBef>
                <a:spcPts val="800"/>
              </a:spcBef>
              <a:buClr>
                <a:schemeClr val="dk1"/>
              </a:buClr>
              <a:buSzPct val="100000"/>
              <a:buFont typeface="Arial"/>
              <a:buNone/>
            </a:pPr>
            <a:r>
              <a:t/>
            </a:r>
            <a:endParaRPr b="0" i="0" sz="2100" u="none" cap="none" strike="noStrik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x="0" y="0"/>
          <a:ext cx="0" cy="0"/>
          <a:chOff x="0" y="0"/>
          <a:chExt cx="0" cy="0"/>
        </a:xfrm>
      </p:grpSpPr>
      <p:sp>
        <p:nvSpPr>
          <p:cNvPr id="141" name="Shape 141"/>
          <p:cNvSpPr txBox="1"/>
          <p:nvPr>
            <p:ph type="title"/>
          </p:nvPr>
        </p:nvSpPr>
        <p:spPr>
          <a:xfrm>
            <a:off x="628650" y="273843"/>
            <a:ext cx="7886700" cy="994200"/>
          </a:xfrm>
          <a:prstGeom prst="rect">
            <a:avLst/>
          </a:prstGeom>
          <a:noFill/>
          <a:ln>
            <a:noFill/>
          </a:ln>
        </p:spPr>
        <p:txBody>
          <a:bodyPr anchorCtr="0" anchor="ctr" bIns="34275" lIns="68575" rIns="68575" tIns="34275">
            <a:noAutofit/>
          </a:bodyPr>
          <a:lstStyle/>
          <a:p>
            <a:pPr indent="0" lvl="0" marL="0" marR="0" rtl="0" algn="l">
              <a:lnSpc>
                <a:spcPct val="90000"/>
              </a:lnSpc>
              <a:spcBef>
                <a:spcPts val="0"/>
              </a:spcBef>
              <a:buClr>
                <a:schemeClr val="dk1"/>
              </a:buClr>
              <a:buSzPct val="25000"/>
              <a:buFont typeface="Calibri"/>
              <a:buNone/>
            </a:pPr>
            <a:r>
              <a:rPr b="0" i="0" lang="en" sz="3300" u="none" cap="none" strike="noStrike">
                <a:solidFill>
                  <a:schemeClr val="dk1"/>
                </a:solidFill>
                <a:latin typeface="Calibri"/>
                <a:ea typeface="Calibri"/>
                <a:cs typeface="Calibri"/>
                <a:sym typeface="Calibri"/>
              </a:rPr>
              <a:t>Examples of Ethos</a:t>
            </a:r>
          </a:p>
        </p:txBody>
      </p:sp>
      <p:sp>
        <p:nvSpPr>
          <p:cNvPr id="142" name="Shape 142"/>
          <p:cNvSpPr txBox="1"/>
          <p:nvPr>
            <p:ph idx="1" type="body"/>
          </p:nvPr>
        </p:nvSpPr>
        <p:spPr>
          <a:xfrm>
            <a:off x="628650" y="1369218"/>
            <a:ext cx="7886700" cy="3263400"/>
          </a:xfrm>
          <a:prstGeom prst="rect">
            <a:avLst/>
          </a:prstGeom>
          <a:noFill/>
          <a:ln>
            <a:noFill/>
          </a:ln>
        </p:spPr>
        <p:txBody>
          <a:bodyPr anchorCtr="0" anchor="t" bIns="34275" lIns="68575" rIns="68575" tIns="34275">
            <a:noAutofit/>
          </a:bodyPr>
          <a:lstStyle/>
          <a:p>
            <a:pPr indent="-184150" lvl="0" marL="177800" marR="0" rtl="0" algn="l">
              <a:lnSpc>
                <a:spcPct val="70000"/>
              </a:lnSpc>
              <a:spcBef>
                <a:spcPts val="0"/>
              </a:spcBef>
              <a:spcAft>
                <a:spcPts val="0"/>
              </a:spcAft>
              <a:buClr>
                <a:schemeClr val="dk1"/>
              </a:buClr>
              <a:buSzPct val="100000"/>
              <a:buFont typeface="Arial"/>
              <a:buChar char="•"/>
            </a:pPr>
            <a:r>
              <a:rPr b="0" i="0" lang="en" sz="1500" u="none" cap="none" strike="noStrike">
                <a:solidFill>
                  <a:schemeClr val="dk1"/>
                </a:solidFill>
                <a:latin typeface="Calibri"/>
                <a:ea typeface="Calibri"/>
                <a:cs typeface="Calibri"/>
                <a:sym typeface="Calibri"/>
              </a:rPr>
              <a:t>"My three decades of experience in public service, my tireless commitment to the people of this community, and my willingness to reach across the aisle and cooperate with the opposition, make me the ideal candidate for your mayor."</a:t>
            </a:r>
          </a:p>
          <a:p>
            <a:pPr indent="-184150" lvl="0" marL="177800" marR="0" rtl="0" algn="l">
              <a:lnSpc>
                <a:spcPct val="70000"/>
              </a:lnSpc>
              <a:spcBef>
                <a:spcPts val="800"/>
              </a:spcBef>
              <a:spcAft>
                <a:spcPts val="0"/>
              </a:spcAft>
              <a:buClr>
                <a:schemeClr val="dk1"/>
              </a:buClr>
              <a:buSzPct val="100000"/>
              <a:buFont typeface="Arial"/>
              <a:buChar char="•"/>
            </a:pPr>
            <a:r>
              <a:rPr b="0" i="0" lang="en" sz="1500" u="none" cap="none" strike="noStrike">
                <a:solidFill>
                  <a:schemeClr val="dk1"/>
                </a:solidFill>
                <a:latin typeface="Calibri"/>
                <a:ea typeface="Calibri"/>
                <a:cs typeface="Calibri"/>
                <a:sym typeface="Calibri"/>
              </a:rPr>
              <a:t>"The veterinarian says that an Australian shepherd will be the perfect match for our active lifestyle."</a:t>
            </a:r>
          </a:p>
          <a:p>
            <a:pPr indent="-184150" lvl="0" marL="177800" marR="0" rtl="0" algn="l">
              <a:lnSpc>
                <a:spcPct val="70000"/>
              </a:lnSpc>
              <a:spcBef>
                <a:spcPts val="800"/>
              </a:spcBef>
              <a:spcAft>
                <a:spcPts val="0"/>
              </a:spcAft>
              <a:buClr>
                <a:schemeClr val="dk1"/>
              </a:buClr>
              <a:buSzPct val="100000"/>
              <a:buFont typeface="Arial"/>
              <a:buChar char="•"/>
            </a:pPr>
            <a:r>
              <a:rPr b="0" i="0" lang="en" sz="1500" u="none" cap="none" strike="noStrike">
                <a:solidFill>
                  <a:schemeClr val="dk1"/>
                </a:solidFill>
                <a:latin typeface="Calibri"/>
                <a:ea typeface="Calibri"/>
                <a:cs typeface="Calibri"/>
                <a:sym typeface="Calibri"/>
              </a:rPr>
              <a:t>"Our expertise in roofing contracting is evidenced not only by our 100 years in the business and our staff of qualified technicians, but in the decades of satisfied customers who have come to expect nothing but the best."</a:t>
            </a:r>
          </a:p>
          <a:p>
            <a:pPr indent="-184150" lvl="0" marL="177800" marR="0" rtl="0" algn="l">
              <a:lnSpc>
                <a:spcPct val="70000"/>
              </a:lnSpc>
              <a:spcBef>
                <a:spcPts val="800"/>
              </a:spcBef>
              <a:spcAft>
                <a:spcPts val="0"/>
              </a:spcAft>
              <a:buClr>
                <a:schemeClr val="dk1"/>
              </a:buClr>
              <a:buSzPct val="100000"/>
              <a:buFont typeface="Arial"/>
              <a:buChar char="•"/>
            </a:pPr>
            <a:r>
              <a:rPr b="0" i="0" lang="en" sz="1500" u="none" cap="none" strike="noStrike">
                <a:solidFill>
                  <a:schemeClr val="dk1"/>
                </a:solidFill>
                <a:latin typeface="Calibri"/>
                <a:ea typeface="Calibri"/>
                <a:cs typeface="Calibri"/>
                <a:sym typeface="Calibri"/>
              </a:rPr>
              <a:t>"He is a forensics and ballistics expert for the federal government – if anyone’s qualified to determine the murder weapon, it’s him."</a:t>
            </a:r>
          </a:p>
          <a:p>
            <a:pPr indent="-184150" lvl="0" marL="177800" marR="0" rtl="0" algn="l">
              <a:lnSpc>
                <a:spcPct val="70000"/>
              </a:lnSpc>
              <a:spcBef>
                <a:spcPts val="800"/>
              </a:spcBef>
              <a:spcAft>
                <a:spcPts val="0"/>
              </a:spcAft>
              <a:buClr>
                <a:schemeClr val="dk1"/>
              </a:buClr>
              <a:buSzPct val="100000"/>
              <a:buFont typeface="Arial"/>
              <a:buChar char="•"/>
            </a:pPr>
            <a:r>
              <a:rPr b="0" i="0" lang="en" sz="1500" u="none" cap="none" strike="noStrike">
                <a:solidFill>
                  <a:schemeClr val="dk1"/>
                </a:solidFill>
                <a:latin typeface="Calibri"/>
                <a:ea typeface="Calibri"/>
                <a:cs typeface="Calibri"/>
                <a:sym typeface="Calibri"/>
              </a:rPr>
              <a:t>"Based on the dozens of archaeological expeditions I’ve made all over the world, I am confident that those potsherds are Mesopotamian in origin."</a:t>
            </a:r>
          </a:p>
          <a:p>
            <a:pPr indent="-184150" lvl="0" marL="177800" marR="0" rtl="0" algn="l">
              <a:lnSpc>
                <a:spcPct val="70000"/>
              </a:lnSpc>
              <a:spcBef>
                <a:spcPts val="800"/>
              </a:spcBef>
              <a:spcAft>
                <a:spcPts val="0"/>
              </a:spcAft>
              <a:buClr>
                <a:schemeClr val="dk1"/>
              </a:buClr>
              <a:buSzPct val="100000"/>
              <a:buFont typeface="Arial"/>
              <a:buChar char="•"/>
            </a:pPr>
            <a:r>
              <a:rPr b="0" i="0" lang="en" sz="1500" u="none" cap="none" strike="noStrike">
                <a:solidFill>
                  <a:schemeClr val="dk1"/>
                </a:solidFill>
                <a:latin typeface="Calibri"/>
                <a:ea typeface="Calibri"/>
                <a:cs typeface="Calibri"/>
                <a:sym typeface="Calibri"/>
              </a:rPr>
              <a:t>"If my age doesn’t convince you that my opinion matters, at least consider that I am your grandfather and I love you dearly."</a:t>
            </a:r>
          </a:p>
          <a:p>
            <a:pPr indent="-184150" lvl="0" marL="177800" marR="0" rtl="0" algn="l">
              <a:lnSpc>
                <a:spcPct val="70000"/>
              </a:lnSpc>
              <a:spcBef>
                <a:spcPts val="800"/>
              </a:spcBef>
              <a:spcAft>
                <a:spcPts val="0"/>
              </a:spcAft>
              <a:buClr>
                <a:schemeClr val="dk1"/>
              </a:buClr>
              <a:buSzPct val="100000"/>
              <a:buFont typeface="Arial"/>
              <a:buChar char="•"/>
            </a:pPr>
            <a:r>
              <a:rPr b="0" i="0" lang="en" sz="1500" u="none" cap="none" strike="noStrike">
                <a:solidFill>
                  <a:schemeClr val="dk1"/>
                </a:solidFill>
                <a:latin typeface="Calibri"/>
                <a:ea typeface="Calibri"/>
                <a:cs typeface="Calibri"/>
                <a:sym typeface="Calibri"/>
              </a:rPr>
              <a:t>"Doctors all over the world recommend this type of treatment."</a:t>
            </a:r>
          </a:p>
          <a:p>
            <a:pPr indent="-184150" lvl="0" marL="177800" marR="0" rtl="0" algn="l">
              <a:lnSpc>
                <a:spcPct val="70000"/>
              </a:lnSpc>
              <a:spcBef>
                <a:spcPts val="800"/>
              </a:spcBef>
              <a:buClr>
                <a:schemeClr val="dk1"/>
              </a:buClr>
              <a:buSzPct val="100000"/>
              <a:buFont typeface="Arial"/>
              <a:buNone/>
            </a:pPr>
            <a:r>
              <a:t/>
            </a:r>
            <a:endParaRPr b="0" i="0" sz="1500" u="none" cap="none" strike="noStrik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 name="Shape 146"/>
        <p:cNvGrpSpPr/>
        <p:nvPr/>
      </p:nvGrpSpPr>
      <p:grpSpPr>
        <a:xfrm>
          <a:off x="0" y="0"/>
          <a:ext cx="0" cy="0"/>
          <a:chOff x="0" y="0"/>
          <a:chExt cx="0" cy="0"/>
        </a:xfrm>
      </p:grpSpPr>
      <p:sp>
        <p:nvSpPr>
          <p:cNvPr id="147" name="Shape 147"/>
          <p:cNvSpPr txBox="1"/>
          <p:nvPr>
            <p:ph type="title"/>
          </p:nvPr>
        </p:nvSpPr>
        <p:spPr>
          <a:xfrm>
            <a:off x="628650" y="273843"/>
            <a:ext cx="7886700" cy="994200"/>
          </a:xfrm>
          <a:prstGeom prst="rect">
            <a:avLst/>
          </a:prstGeom>
          <a:noFill/>
          <a:ln>
            <a:noFill/>
          </a:ln>
        </p:spPr>
        <p:txBody>
          <a:bodyPr anchorCtr="0" anchor="ctr" bIns="34275" lIns="68575" rIns="68575" tIns="34275">
            <a:noAutofit/>
          </a:bodyPr>
          <a:lstStyle/>
          <a:p>
            <a:pPr indent="0" lvl="0" marL="0" marR="0" rtl="0" algn="l">
              <a:lnSpc>
                <a:spcPct val="90000"/>
              </a:lnSpc>
              <a:spcBef>
                <a:spcPts val="0"/>
              </a:spcBef>
              <a:buClr>
                <a:schemeClr val="dk1"/>
              </a:buClr>
              <a:buSzPct val="25000"/>
              <a:buFont typeface="Calibri"/>
              <a:buNone/>
            </a:pPr>
            <a:r>
              <a:rPr b="0" i="0" lang="en" sz="3300" u="none" cap="none" strike="noStrike">
                <a:solidFill>
                  <a:schemeClr val="dk1"/>
                </a:solidFill>
                <a:latin typeface="Calibri"/>
                <a:ea typeface="Calibri"/>
                <a:cs typeface="Calibri"/>
                <a:sym typeface="Calibri"/>
              </a:rPr>
              <a:t>Examples of Ethos</a:t>
            </a:r>
          </a:p>
        </p:txBody>
      </p:sp>
      <p:sp>
        <p:nvSpPr>
          <p:cNvPr id="148" name="Shape 148"/>
          <p:cNvSpPr txBox="1"/>
          <p:nvPr>
            <p:ph idx="1" type="body"/>
          </p:nvPr>
        </p:nvSpPr>
        <p:spPr>
          <a:xfrm>
            <a:off x="628650" y="1369218"/>
            <a:ext cx="7886700" cy="3263400"/>
          </a:xfrm>
          <a:prstGeom prst="rect">
            <a:avLst/>
          </a:prstGeom>
          <a:noFill/>
          <a:ln>
            <a:noFill/>
          </a:ln>
        </p:spPr>
        <p:txBody>
          <a:bodyPr anchorCtr="0" anchor="t" bIns="34275" lIns="68575" rIns="68575" tIns="34275">
            <a:noAutofit/>
          </a:bodyPr>
          <a:lstStyle/>
          <a:p>
            <a:pPr indent="-184150" lvl="0" marL="177800" marR="0" rtl="0" algn="l">
              <a:lnSpc>
                <a:spcPct val="70000"/>
              </a:lnSpc>
              <a:spcBef>
                <a:spcPts val="0"/>
              </a:spcBef>
              <a:spcAft>
                <a:spcPts val="0"/>
              </a:spcAft>
              <a:buClr>
                <a:schemeClr val="dk1"/>
              </a:buClr>
              <a:buSzPct val="100000"/>
              <a:buFont typeface="Arial"/>
              <a:buChar char="•"/>
            </a:pPr>
            <a:r>
              <a:rPr b="0" i="0" lang="en" sz="1500" u="none" cap="none" strike="noStrike">
                <a:solidFill>
                  <a:schemeClr val="dk1"/>
                </a:solidFill>
                <a:latin typeface="Calibri"/>
                <a:ea typeface="Calibri"/>
                <a:cs typeface="Calibri"/>
                <a:sym typeface="Calibri"/>
              </a:rPr>
              <a:t>"My </a:t>
            </a:r>
            <a:r>
              <a:rPr b="0" i="0" lang="en" sz="1500" u="none" cap="none" strike="noStrike">
                <a:solidFill>
                  <a:srgbClr val="FF0000"/>
                </a:solidFill>
                <a:latin typeface="Calibri"/>
                <a:ea typeface="Calibri"/>
                <a:cs typeface="Calibri"/>
                <a:sym typeface="Calibri"/>
              </a:rPr>
              <a:t>three decades of experience </a:t>
            </a:r>
            <a:r>
              <a:rPr b="0" i="0" lang="en" sz="1500" u="none" cap="none" strike="noStrike">
                <a:solidFill>
                  <a:schemeClr val="dk1"/>
                </a:solidFill>
                <a:latin typeface="Calibri"/>
                <a:ea typeface="Calibri"/>
                <a:cs typeface="Calibri"/>
                <a:sym typeface="Calibri"/>
              </a:rPr>
              <a:t>in public service, my tireless commitment to the people of this community, and my willingness to reach across the aisle and cooperate with the opposition, make me the ideal candidate for your mayor."</a:t>
            </a:r>
          </a:p>
          <a:p>
            <a:pPr indent="-184150" lvl="0" marL="177800" marR="0" rtl="0" algn="l">
              <a:lnSpc>
                <a:spcPct val="70000"/>
              </a:lnSpc>
              <a:spcBef>
                <a:spcPts val="800"/>
              </a:spcBef>
              <a:spcAft>
                <a:spcPts val="0"/>
              </a:spcAft>
              <a:buClr>
                <a:schemeClr val="dk1"/>
              </a:buClr>
              <a:buSzPct val="100000"/>
              <a:buFont typeface="Arial"/>
              <a:buChar char="•"/>
            </a:pPr>
            <a:r>
              <a:rPr b="0" i="0" lang="en" sz="1500" u="none" cap="none" strike="noStrike">
                <a:solidFill>
                  <a:schemeClr val="dk1"/>
                </a:solidFill>
                <a:latin typeface="Calibri"/>
                <a:ea typeface="Calibri"/>
                <a:cs typeface="Calibri"/>
                <a:sym typeface="Calibri"/>
              </a:rPr>
              <a:t>"The </a:t>
            </a:r>
            <a:r>
              <a:rPr b="0" i="0" lang="en" sz="1500" u="none" cap="none" strike="noStrike">
                <a:solidFill>
                  <a:srgbClr val="FF0000"/>
                </a:solidFill>
                <a:latin typeface="Calibri"/>
                <a:ea typeface="Calibri"/>
                <a:cs typeface="Calibri"/>
                <a:sym typeface="Calibri"/>
              </a:rPr>
              <a:t>veterinarian</a:t>
            </a:r>
            <a:r>
              <a:rPr b="0" i="0" lang="en" sz="1500" u="none" cap="none" strike="noStrike">
                <a:solidFill>
                  <a:schemeClr val="dk1"/>
                </a:solidFill>
                <a:latin typeface="Calibri"/>
                <a:ea typeface="Calibri"/>
                <a:cs typeface="Calibri"/>
                <a:sym typeface="Calibri"/>
              </a:rPr>
              <a:t> says that an Australian shepherd will be the perfect match for our active lifestyle."</a:t>
            </a:r>
          </a:p>
          <a:p>
            <a:pPr indent="-184150" lvl="0" marL="177800" marR="0" rtl="0" algn="l">
              <a:lnSpc>
                <a:spcPct val="70000"/>
              </a:lnSpc>
              <a:spcBef>
                <a:spcPts val="800"/>
              </a:spcBef>
              <a:spcAft>
                <a:spcPts val="0"/>
              </a:spcAft>
              <a:buClr>
                <a:schemeClr val="dk1"/>
              </a:buClr>
              <a:buSzPct val="100000"/>
              <a:buFont typeface="Arial"/>
              <a:buChar char="•"/>
            </a:pPr>
            <a:r>
              <a:rPr b="0" i="0" lang="en" sz="1500" u="none" cap="none" strike="noStrike">
                <a:solidFill>
                  <a:schemeClr val="dk1"/>
                </a:solidFill>
                <a:latin typeface="Calibri"/>
                <a:ea typeface="Calibri"/>
                <a:cs typeface="Calibri"/>
                <a:sym typeface="Calibri"/>
              </a:rPr>
              <a:t>"Our expertise in roofing contracting is evidenced not only by our </a:t>
            </a:r>
            <a:r>
              <a:rPr b="0" i="0" lang="en" sz="1500" u="none" cap="none" strike="noStrike">
                <a:solidFill>
                  <a:srgbClr val="FF0000"/>
                </a:solidFill>
                <a:latin typeface="Calibri"/>
                <a:ea typeface="Calibri"/>
                <a:cs typeface="Calibri"/>
                <a:sym typeface="Calibri"/>
              </a:rPr>
              <a:t>100 years </a:t>
            </a:r>
            <a:r>
              <a:rPr b="0" i="0" lang="en" sz="1500" u="none" cap="none" strike="noStrike">
                <a:solidFill>
                  <a:schemeClr val="dk1"/>
                </a:solidFill>
                <a:latin typeface="Calibri"/>
                <a:ea typeface="Calibri"/>
                <a:cs typeface="Calibri"/>
                <a:sym typeface="Calibri"/>
              </a:rPr>
              <a:t>in the business and our staff of qualified technicians, but in the </a:t>
            </a:r>
            <a:r>
              <a:rPr b="0" i="0" lang="en" sz="1500" u="none" cap="none" strike="noStrike">
                <a:solidFill>
                  <a:srgbClr val="FF0000"/>
                </a:solidFill>
                <a:latin typeface="Calibri"/>
                <a:ea typeface="Calibri"/>
                <a:cs typeface="Calibri"/>
                <a:sym typeface="Calibri"/>
              </a:rPr>
              <a:t>decades of satisfied customers </a:t>
            </a:r>
            <a:r>
              <a:rPr b="0" i="0" lang="en" sz="1500" u="none" cap="none" strike="noStrike">
                <a:solidFill>
                  <a:schemeClr val="dk1"/>
                </a:solidFill>
                <a:latin typeface="Calibri"/>
                <a:ea typeface="Calibri"/>
                <a:cs typeface="Calibri"/>
                <a:sym typeface="Calibri"/>
              </a:rPr>
              <a:t>who have come to expect nothing but the best."</a:t>
            </a:r>
          </a:p>
          <a:p>
            <a:pPr indent="-184150" lvl="0" marL="177800" marR="0" rtl="0" algn="l">
              <a:lnSpc>
                <a:spcPct val="70000"/>
              </a:lnSpc>
              <a:spcBef>
                <a:spcPts val="800"/>
              </a:spcBef>
              <a:spcAft>
                <a:spcPts val="0"/>
              </a:spcAft>
              <a:buClr>
                <a:schemeClr val="dk1"/>
              </a:buClr>
              <a:buSzPct val="100000"/>
              <a:buFont typeface="Arial"/>
              <a:buChar char="•"/>
            </a:pPr>
            <a:r>
              <a:rPr b="0" i="0" lang="en" sz="1500" u="none" cap="none" strike="noStrike">
                <a:solidFill>
                  <a:schemeClr val="dk1"/>
                </a:solidFill>
                <a:latin typeface="Calibri"/>
                <a:ea typeface="Calibri"/>
                <a:cs typeface="Calibri"/>
                <a:sym typeface="Calibri"/>
              </a:rPr>
              <a:t>"He is a </a:t>
            </a:r>
            <a:r>
              <a:rPr b="0" i="0" lang="en" sz="1500" u="none" cap="none" strike="noStrike">
                <a:solidFill>
                  <a:srgbClr val="FF0000"/>
                </a:solidFill>
                <a:latin typeface="Calibri"/>
                <a:ea typeface="Calibri"/>
                <a:cs typeface="Calibri"/>
                <a:sym typeface="Calibri"/>
              </a:rPr>
              <a:t>forensics and ballistics expert </a:t>
            </a:r>
            <a:r>
              <a:rPr b="0" i="0" lang="en" sz="1500" u="none" cap="none" strike="noStrike">
                <a:solidFill>
                  <a:schemeClr val="dk1"/>
                </a:solidFill>
                <a:latin typeface="Calibri"/>
                <a:ea typeface="Calibri"/>
                <a:cs typeface="Calibri"/>
                <a:sym typeface="Calibri"/>
              </a:rPr>
              <a:t>for the federal government – if anyone’s qualified to determine the murder weapon, it’s him."</a:t>
            </a:r>
          </a:p>
          <a:p>
            <a:pPr indent="-184150" lvl="0" marL="177800" marR="0" rtl="0" algn="l">
              <a:lnSpc>
                <a:spcPct val="70000"/>
              </a:lnSpc>
              <a:spcBef>
                <a:spcPts val="800"/>
              </a:spcBef>
              <a:spcAft>
                <a:spcPts val="0"/>
              </a:spcAft>
              <a:buClr>
                <a:schemeClr val="dk1"/>
              </a:buClr>
              <a:buSzPct val="100000"/>
              <a:buFont typeface="Arial"/>
              <a:buChar char="•"/>
            </a:pPr>
            <a:r>
              <a:rPr b="0" i="0" lang="en" sz="1500" u="none" cap="none" strike="noStrike">
                <a:solidFill>
                  <a:schemeClr val="dk1"/>
                </a:solidFill>
                <a:latin typeface="Calibri"/>
                <a:ea typeface="Calibri"/>
                <a:cs typeface="Calibri"/>
                <a:sym typeface="Calibri"/>
              </a:rPr>
              <a:t>"Based on the </a:t>
            </a:r>
            <a:r>
              <a:rPr b="0" i="0" lang="en" sz="1500" u="none" cap="none" strike="noStrike">
                <a:solidFill>
                  <a:srgbClr val="FF0000"/>
                </a:solidFill>
                <a:latin typeface="Calibri"/>
                <a:ea typeface="Calibri"/>
                <a:cs typeface="Calibri"/>
                <a:sym typeface="Calibri"/>
              </a:rPr>
              <a:t>dozens of archaeological expeditions I’ve made all over the world</a:t>
            </a:r>
            <a:r>
              <a:rPr b="0" i="0" lang="en" sz="1500" u="none" cap="none" strike="noStrike">
                <a:solidFill>
                  <a:schemeClr val="dk1"/>
                </a:solidFill>
                <a:latin typeface="Calibri"/>
                <a:ea typeface="Calibri"/>
                <a:cs typeface="Calibri"/>
                <a:sym typeface="Calibri"/>
              </a:rPr>
              <a:t>, I am confident that those potsherds are Mesopotamian in origin."</a:t>
            </a:r>
          </a:p>
          <a:p>
            <a:pPr indent="-184150" lvl="0" marL="177800" marR="0" rtl="0" algn="l">
              <a:lnSpc>
                <a:spcPct val="70000"/>
              </a:lnSpc>
              <a:spcBef>
                <a:spcPts val="800"/>
              </a:spcBef>
              <a:spcAft>
                <a:spcPts val="0"/>
              </a:spcAft>
              <a:buClr>
                <a:schemeClr val="dk1"/>
              </a:buClr>
              <a:buSzPct val="100000"/>
              <a:buFont typeface="Arial"/>
              <a:buChar char="•"/>
            </a:pPr>
            <a:r>
              <a:rPr b="0" i="0" lang="en" sz="1500" u="none" cap="none" strike="noStrike">
                <a:solidFill>
                  <a:schemeClr val="dk1"/>
                </a:solidFill>
                <a:latin typeface="Calibri"/>
                <a:ea typeface="Calibri"/>
                <a:cs typeface="Calibri"/>
                <a:sym typeface="Calibri"/>
              </a:rPr>
              <a:t>"If my age doesn’t convince you that my opinion matters, at least consider that I am your </a:t>
            </a:r>
            <a:r>
              <a:rPr b="0" i="0" lang="en" sz="1500" u="none" cap="none" strike="noStrike">
                <a:solidFill>
                  <a:srgbClr val="FF0000"/>
                </a:solidFill>
                <a:latin typeface="Calibri"/>
                <a:ea typeface="Calibri"/>
                <a:cs typeface="Calibri"/>
                <a:sym typeface="Calibri"/>
              </a:rPr>
              <a:t>grandfather</a:t>
            </a:r>
            <a:r>
              <a:rPr b="0" i="0" lang="en" sz="1500" u="none" cap="none" strike="noStrike">
                <a:solidFill>
                  <a:schemeClr val="dk1"/>
                </a:solidFill>
                <a:latin typeface="Calibri"/>
                <a:ea typeface="Calibri"/>
                <a:cs typeface="Calibri"/>
                <a:sym typeface="Calibri"/>
              </a:rPr>
              <a:t> and I love you dearly."</a:t>
            </a:r>
          </a:p>
          <a:p>
            <a:pPr indent="-184150" lvl="0" marL="177800" marR="0" rtl="0" algn="l">
              <a:lnSpc>
                <a:spcPct val="70000"/>
              </a:lnSpc>
              <a:spcBef>
                <a:spcPts val="800"/>
              </a:spcBef>
              <a:spcAft>
                <a:spcPts val="0"/>
              </a:spcAft>
              <a:buClr>
                <a:schemeClr val="dk1"/>
              </a:buClr>
              <a:buSzPct val="100000"/>
              <a:buFont typeface="Arial"/>
              <a:buChar char="•"/>
            </a:pPr>
            <a:r>
              <a:rPr b="0" i="0" lang="en" sz="1500" u="none" cap="none" strike="noStrike">
                <a:solidFill>
                  <a:schemeClr val="dk1"/>
                </a:solidFill>
                <a:latin typeface="Calibri"/>
                <a:ea typeface="Calibri"/>
                <a:cs typeface="Calibri"/>
                <a:sym typeface="Calibri"/>
              </a:rPr>
              <a:t>"</a:t>
            </a:r>
            <a:r>
              <a:rPr b="0" i="0" lang="en" sz="1500" u="none" cap="none" strike="noStrike">
                <a:solidFill>
                  <a:srgbClr val="FF0000"/>
                </a:solidFill>
                <a:latin typeface="Calibri"/>
                <a:ea typeface="Calibri"/>
                <a:cs typeface="Calibri"/>
                <a:sym typeface="Calibri"/>
              </a:rPr>
              <a:t>Doctors all over the world </a:t>
            </a:r>
            <a:r>
              <a:rPr b="0" i="0" lang="en" sz="1500" u="none" cap="none" strike="noStrike">
                <a:solidFill>
                  <a:schemeClr val="dk1"/>
                </a:solidFill>
                <a:latin typeface="Calibri"/>
                <a:ea typeface="Calibri"/>
                <a:cs typeface="Calibri"/>
                <a:sym typeface="Calibri"/>
              </a:rPr>
              <a:t>recommend this type of treatment."</a:t>
            </a:r>
          </a:p>
          <a:p>
            <a:pPr indent="-184150" lvl="0" marL="177800" marR="0" rtl="0" algn="l">
              <a:lnSpc>
                <a:spcPct val="70000"/>
              </a:lnSpc>
              <a:spcBef>
                <a:spcPts val="800"/>
              </a:spcBef>
              <a:buClr>
                <a:schemeClr val="dk1"/>
              </a:buClr>
              <a:buSzPct val="100000"/>
              <a:buFont typeface="Arial"/>
              <a:buNone/>
            </a:pPr>
            <a:r>
              <a:t/>
            </a:r>
            <a:endParaRPr b="0" i="0" sz="1500" u="none" cap="none" strike="noStrik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2" name="Shape 152"/>
        <p:cNvGrpSpPr/>
        <p:nvPr/>
      </p:nvGrpSpPr>
      <p:grpSpPr>
        <a:xfrm>
          <a:off x="0" y="0"/>
          <a:ext cx="0" cy="0"/>
          <a:chOff x="0" y="0"/>
          <a:chExt cx="0" cy="0"/>
        </a:xfrm>
      </p:grpSpPr>
      <p:sp>
        <p:nvSpPr>
          <p:cNvPr id="153" name="Shape 153"/>
          <p:cNvSpPr txBox="1"/>
          <p:nvPr>
            <p:ph type="title"/>
          </p:nvPr>
        </p:nvSpPr>
        <p:spPr>
          <a:xfrm>
            <a:off x="628650" y="273843"/>
            <a:ext cx="7886700" cy="994200"/>
          </a:xfrm>
          <a:prstGeom prst="rect">
            <a:avLst/>
          </a:prstGeom>
          <a:noFill/>
          <a:ln>
            <a:noFill/>
          </a:ln>
        </p:spPr>
        <p:txBody>
          <a:bodyPr anchorCtr="0" anchor="ctr" bIns="34275" lIns="68575" rIns="68575" tIns="34275">
            <a:noAutofit/>
          </a:bodyPr>
          <a:lstStyle/>
          <a:p>
            <a:pPr indent="0" lvl="0" marL="0" marR="0" rtl="0" algn="l">
              <a:lnSpc>
                <a:spcPct val="90000"/>
              </a:lnSpc>
              <a:spcBef>
                <a:spcPts val="0"/>
              </a:spcBef>
              <a:buClr>
                <a:schemeClr val="dk1"/>
              </a:buClr>
              <a:buSzPct val="25000"/>
              <a:buFont typeface="Calibri"/>
              <a:buNone/>
            </a:pPr>
            <a:r>
              <a:rPr b="0" i="0" lang="en" sz="3300" u="none" cap="none" strike="noStrike">
                <a:solidFill>
                  <a:schemeClr val="dk1"/>
                </a:solidFill>
                <a:latin typeface="Calibri"/>
                <a:ea typeface="Calibri"/>
                <a:cs typeface="Calibri"/>
                <a:sym typeface="Calibri"/>
              </a:rPr>
              <a:t>Pathos = Pathetic, as in Sympathetic</a:t>
            </a:r>
          </a:p>
        </p:txBody>
      </p:sp>
      <p:sp>
        <p:nvSpPr>
          <p:cNvPr id="154" name="Shape 154"/>
          <p:cNvSpPr txBox="1"/>
          <p:nvPr>
            <p:ph idx="1" type="body"/>
          </p:nvPr>
        </p:nvSpPr>
        <p:spPr>
          <a:xfrm>
            <a:off x="628650" y="1369218"/>
            <a:ext cx="7886700" cy="3263400"/>
          </a:xfrm>
          <a:prstGeom prst="rect">
            <a:avLst/>
          </a:prstGeom>
          <a:noFill/>
          <a:ln>
            <a:noFill/>
          </a:ln>
        </p:spPr>
        <p:txBody>
          <a:bodyPr anchorCtr="0" anchor="t" bIns="34275" lIns="68575" rIns="68575" tIns="34275">
            <a:noAutofit/>
          </a:bodyPr>
          <a:lstStyle/>
          <a:p>
            <a:pPr indent="-171450" lvl="0" marL="177800" marR="0" rtl="0" algn="l">
              <a:lnSpc>
                <a:spcPct val="90000"/>
              </a:lnSpc>
              <a:spcBef>
                <a:spcPts val="0"/>
              </a:spcBef>
              <a:spcAft>
                <a:spcPts val="0"/>
              </a:spcAft>
              <a:buClr>
                <a:schemeClr val="dk1"/>
              </a:buClr>
              <a:buSzPct val="100000"/>
              <a:buFont typeface="Arial"/>
              <a:buChar char="•"/>
            </a:pPr>
            <a:r>
              <a:rPr b="0" i="0" lang="en" sz="2100" u="none" cap="none" strike="noStrike">
                <a:solidFill>
                  <a:schemeClr val="dk1"/>
                </a:solidFill>
                <a:latin typeface="Calibri"/>
                <a:ea typeface="Calibri"/>
                <a:cs typeface="Calibri"/>
                <a:sym typeface="Calibri"/>
              </a:rPr>
              <a:t>Pathos is an appeal to emotion, and is a way of convincing an audience of an argument by creating an emotional response.</a:t>
            </a:r>
          </a:p>
          <a:p>
            <a:pPr indent="-171450" lvl="0" marL="177800" marR="0" rtl="0" algn="l">
              <a:lnSpc>
                <a:spcPct val="90000"/>
              </a:lnSpc>
              <a:spcBef>
                <a:spcPts val="800"/>
              </a:spcBef>
              <a:buClr>
                <a:schemeClr val="dk1"/>
              </a:buClr>
              <a:buSzPct val="100000"/>
              <a:buFont typeface="Arial"/>
              <a:buNone/>
            </a:pPr>
            <a:r>
              <a:t/>
            </a:r>
            <a:endParaRPr b="0" i="0" sz="2100" u="none" cap="none" strike="noStrik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x="0" y="0"/>
          <a:ext cx="0" cy="0"/>
          <a:chOff x="0" y="0"/>
          <a:chExt cx="0" cy="0"/>
        </a:xfrm>
      </p:grpSpPr>
      <p:sp>
        <p:nvSpPr>
          <p:cNvPr id="159" name="Shape 159"/>
          <p:cNvSpPr txBox="1"/>
          <p:nvPr>
            <p:ph type="title"/>
          </p:nvPr>
        </p:nvSpPr>
        <p:spPr>
          <a:xfrm>
            <a:off x="628650" y="273843"/>
            <a:ext cx="7886700" cy="994200"/>
          </a:xfrm>
          <a:prstGeom prst="rect">
            <a:avLst/>
          </a:prstGeom>
          <a:noFill/>
          <a:ln>
            <a:noFill/>
          </a:ln>
        </p:spPr>
        <p:txBody>
          <a:bodyPr anchorCtr="0" anchor="ctr" bIns="34275" lIns="68575" rIns="68575" tIns="34275">
            <a:noAutofit/>
          </a:bodyPr>
          <a:lstStyle/>
          <a:p>
            <a:pPr indent="0" lvl="0" marL="0" marR="0" rtl="0" algn="l">
              <a:lnSpc>
                <a:spcPct val="90000"/>
              </a:lnSpc>
              <a:spcBef>
                <a:spcPts val="0"/>
              </a:spcBef>
              <a:buClr>
                <a:schemeClr val="dk1"/>
              </a:buClr>
              <a:buSzPct val="25000"/>
              <a:buFont typeface="Calibri"/>
              <a:buNone/>
            </a:pPr>
            <a:r>
              <a:rPr b="0" i="0" lang="en" sz="3300" u="none" cap="none" strike="noStrike">
                <a:solidFill>
                  <a:schemeClr val="dk1"/>
                </a:solidFill>
                <a:latin typeface="Calibri"/>
                <a:ea typeface="Calibri"/>
                <a:cs typeface="Calibri"/>
                <a:sym typeface="Calibri"/>
              </a:rPr>
              <a:t>Examples of Pathos</a:t>
            </a:r>
          </a:p>
        </p:txBody>
      </p:sp>
      <p:sp>
        <p:nvSpPr>
          <p:cNvPr id="160" name="Shape 160"/>
          <p:cNvSpPr txBox="1"/>
          <p:nvPr>
            <p:ph idx="1" type="body"/>
          </p:nvPr>
        </p:nvSpPr>
        <p:spPr>
          <a:xfrm>
            <a:off x="628650" y="1369218"/>
            <a:ext cx="7886700" cy="3263400"/>
          </a:xfrm>
          <a:prstGeom prst="rect">
            <a:avLst/>
          </a:prstGeom>
          <a:noFill/>
          <a:ln>
            <a:noFill/>
          </a:ln>
        </p:spPr>
        <p:txBody>
          <a:bodyPr anchorCtr="0" anchor="t" bIns="34275" lIns="68575" rIns="68575" tIns="34275">
            <a:noAutofit/>
          </a:bodyPr>
          <a:lstStyle/>
          <a:p>
            <a:pPr indent="-171450" lvl="0" marL="177800" marR="0" rtl="0" algn="l">
              <a:lnSpc>
                <a:spcPct val="70000"/>
              </a:lnSpc>
              <a:spcBef>
                <a:spcPts val="0"/>
              </a:spcBef>
              <a:spcAft>
                <a:spcPts val="0"/>
              </a:spcAft>
              <a:buClr>
                <a:schemeClr val="dk1"/>
              </a:buClr>
              <a:buSzPct val="100000"/>
              <a:buFont typeface="Arial"/>
              <a:buChar char="•"/>
            </a:pPr>
            <a:r>
              <a:rPr b="0" i="0" lang="en" sz="1900" u="none" cap="none" strike="noStrike">
                <a:solidFill>
                  <a:schemeClr val="dk1"/>
                </a:solidFill>
                <a:latin typeface="Calibri"/>
                <a:ea typeface="Calibri"/>
                <a:cs typeface="Calibri"/>
                <a:sym typeface="Calibri"/>
              </a:rPr>
              <a:t>"If we don’t move soon, we’re all going to die! Can’t you see how dangerous it would be to stay?"</a:t>
            </a:r>
          </a:p>
          <a:p>
            <a:pPr indent="-171450" lvl="0" marL="177800" marR="0" rtl="0" algn="l">
              <a:lnSpc>
                <a:spcPct val="70000"/>
              </a:lnSpc>
              <a:spcBef>
                <a:spcPts val="800"/>
              </a:spcBef>
              <a:spcAft>
                <a:spcPts val="0"/>
              </a:spcAft>
              <a:buClr>
                <a:schemeClr val="dk1"/>
              </a:buClr>
              <a:buSzPct val="100000"/>
              <a:buFont typeface="Arial"/>
              <a:buChar char="•"/>
            </a:pPr>
            <a:r>
              <a:rPr b="0" i="0" lang="en" sz="1900" u="none" cap="none" strike="noStrike">
                <a:solidFill>
                  <a:schemeClr val="dk1"/>
                </a:solidFill>
                <a:latin typeface="Calibri"/>
                <a:ea typeface="Calibri"/>
                <a:cs typeface="Calibri"/>
                <a:sym typeface="Calibri"/>
              </a:rPr>
              <a:t>"I’m not just invested in this community – I love every building, every business, every hard-working member of this town."</a:t>
            </a:r>
          </a:p>
          <a:p>
            <a:pPr indent="-171450" lvl="0" marL="177800" marR="0" rtl="0" algn="l">
              <a:lnSpc>
                <a:spcPct val="70000"/>
              </a:lnSpc>
              <a:spcBef>
                <a:spcPts val="800"/>
              </a:spcBef>
              <a:spcAft>
                <a:spcPts val="0"/>
              </a:spcAft>
              <a:buClr>
                <a:schemeClr val="dk1"/>
              </a:buClr>
              <a:buSzPct val="100000"/>
              <a:buFont typeface="Arial"/>
              <a:buChar char="•"/>
            </a:pPr>
            <a:r>
              <a:rPr b="0" i="0" lang="en" sz="1900" u="none" cap="none" strike="noStrike">
                <a:solidFill>
                  <a:schemeClr val="dk1"/>
                </a:solidFill>
                <a:latin typeface="Calibri"/>
                <a:ea typeface="Calibri"/>
                <a:cs typeface="Calibri"/>
                <a:sym typeface="Calibri"/>
              </a:rPr>
              <a:t>"There’s no price that can be placed on peace of mind. Our advanced security systems will protect the well-being of your family so that you can sleep soundly at night."</a:t>
            </a:r>
          </a:p>
          <a:p>
            <a:pPr indent="-171450" lvl="0" marL="177800" marR="0" rtl="0" algn="l">
              <a:lnSpc>
                <a:spcPct val="70000"/>
              </a:lnSpc>
              <a:spcBef>
                <a:spcPts val="800"/>
              </a:spcBef>
              <a:spcAft>
                <a:spcPts val="0"/>
              </a:spcAft>
              <a:buClr>
                <a:schemeClr val="dk1"/>
              </a:buClr>
              <a:buSzPct val="100000"/>
              <a:buFont typeface="Arial"/>
              <a:buChar char="•"/>
            </a:pPr>
            <a:r>
              <a:rPr b="0" i="0" lang="en" sz="1900" u="none" cap="none" strike="noStrike">
                <a:solidFill>
                  <a:schemeClr val="dk1"/>
                </a:solidFill>
                <a:latin typeface="Calibri"/>
                <a:ea typeface="Calibri"/>
                <a:cs typeface="Calibri"/>
                <a:sym typeface="Calibri"/>
              </a:rPr>
              <a:t>"Where would we be without this tradition? Ever since our forefathers landed at Plymouth Rock, we’ve celebrated Thanksgiving without fail, making more than cherished recipes. We’ve made memories."</a:t>
            </a:r>
          </a:p>
          <a:p>
            <a:pPr indent="-171450" lvl="0" marL="177800" marR="0" rtl="0" algn="l">
              <a:lnSpc>
                <a:spcPct val="70000"/>
              </a:lnSpc>
              <a:spcBef>
                <a:spcPts val="800"/>
              </a:spcBef>
              <a:spcAft>
                <a:spcPts val="0"/>
              </a:spcAft>
              <a:buClr>
                <a:schemeClr val="dk1"/>
              </a:buClr>
              <a:buSzPct val="100000"/>
              <a:buFont typeface="Arial"/>
              <a:buChar char="•"/>
            </a:pPr>
            <a:r>
              <a:rPr b="0" i="0" lang="en" sz="1900" u="none" cap="none" strike="noStrike">
                <a:solidFill>
                  <a:schemeClr val="dk1"/>
                </a:solidFill>
                <a:latin typeface="Calibri"/>
                <a:ea typeface="Calibri"/>
                <a:cs typeface="Calibri"/>
                <a:sym typeface="Calibri"/>
              </a:rPr>
              <a:t>"They’ve worked against everything we’ve worked so hard to build, and they don’t care who gets hurt in the process. Make no mistake, they’re the enemy, and they won’t stop until we’re all destroyed."</a:t>
            </a:r>
          </a:p>
          <a:p>
            <a:pPr indent="-171450" lvl="0" marL="177800" marR="0" rtl="0" algn="l">
              <a:lnSpc>
                <a:spcPct val="70000"/>
              </a:lnSpc>
              <a:spcBef>
                <a:spcPts val="800"/>
              </a:spcBef>
              <a:buClr>
                <a:schemeClr val="dk1"/>
              </a:buClr>
              <a:buSzPct val="100000"/>
              <a:buFont typeface="Arial"/>
              <a:buNone/>
            </a:pPr>
            <a:r>
              <a:t/>
            </a:r>
            <a:endParaRPr b="0" i="0" sz="1900" u="none" cap="none" strike="noStrik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4" name="Shape 164"/>
        <p:cNvGrpSpPr/>
        <p:nvPr/>
      </p:nvGrpSpPr>
      <p:grpSpPr>
        <a:xfrm>
          <a:off x="0" y="0"/>
          <a:ext cx="0" cy="0"/>
          <a:chOff x="0" y="0"/>
          <a:chExt cx="0" cy="0"/>
        </a:xfrm>
      </p:grpSpPr>
      <p:sp>
        <p:nvSpPr>
          <p:cNvPr id="165" name="Shape 165"/>
          <p:cNvSpPr txBox="1"/>
          <p:nvPr>
            <p:ph type="title"/>
          </p:nvPr>
        </p:nvSpPr>
        <p:spPr>
          <a:xfrm>
            <a:off x="628650" y="273843"/>
            <a:ext cx="7886700" cy="994200"/>
          </a:xfrm>
          <a:prstGeom prst="rect">
            <a:avLst/>
          </a:prstGeom>
          <a:noFill/>
          <a:ln>
            <a:noFill/>
          </a:ln>
        </p:spPr>
        <p:txBody>
          <a:bodyPr anchorCtr="0" anchor="ctr" bIns="34275" lIns="68575" rIns="68575" tIns="34275">
            <a:noAutofit/>
          </a:bodyPr>
          <a:lstStyle/>
          <a:p>
            <a:pPr indent="0" lvl="0" marL="0" marR="0" rtl="0" algn="l">
              <a:lnSpc>
                <a:spcPct val="90000"/>
              </a:lnSpc>
              <a:spcBef>
                <a:spcPts val="0"/>
              </a:spcBef>
              <a:buClr>
                <a:schemeClr val="dk1"/>
              </a:buClr>
              <a:buSzPct val="25000"/>
              <a:buFont typeface="Calibri"/>
              <a:buNone/>
            </a:pPr>
            <a:r>
              <a:rPr b="0" i="0" lang="en" sz="3300" u="none" cap="none" strike="noStrike">
                <a:solidFill>
                  <a:schemeClr val="dk1"/>
                </a:solidFill>
                <a:latin typeface="Calibri"/>
                <a:ea typeface="Calibri"/>
                <a:cs typeface="Calibri"/>
                <a:sym typeface="Calibri"/>
              </a:rPr>
              <a:t>Examples of Pathos</a:t>
            </a:r>
          </a:p>
        </p:txBody>
      </p:sp>
      <p:sp>
        <p:nvSpPr>
          <p:cNvPr id="166" name="Shape 166"/>
          <p:cNvSpPr txBox="1"/>
          <p:nvPr>
            <p:ph idx="1" type="body"/>
          </p:nvPr>
        </p:nvSpPr>
        <p:spPr>
          <a:xfrm>
            <a:off x="628650" y="1369218"/>
            <a:ext cx="7886700" cy="3263400"/>
          </a:xfrm>
          <a:prstGeom prst="rect">
            <a:avLst/>
          </a:prstGeom>
          <a:noFill/>
          <a:ln>
            <a:noFill/>
          </a:ln>
        </p:spPr>
        <p:txBody>
          <a:bodyPr anchorCtr="0" anchor="t" bIns="34275" lIns="68575" rIns="68575" tIns="34275">
            <a:noAutofit/>
          </a:bodyPr>
          <a:lstStyle/>
          <a:p>
            <a:pPr indent="-171450" lvl="0" marL="177800" marR="0" rtl="0" algn="l">
              <a:lnSpc>
                <a:spcPct val="70000"/>
              </a:lnSpc>
              <a:spcBef>
                <a:spcPts val="0"/>
              </a:spcBef>
              <a:spcAft>
                <a:spcPts val="0"/>
              </a:spcAft>
              <a:buClr>
                <a:schemeClr val="dk1"/>
              </a:buClr>
              <a:buSzPct val="100000"/>
              <a:buFont typeface="Arial"/>
              <a:buChar char="•"/>
            </a:pPr>
            <a:r>
              <a:rPr b="0" i="0" lang="en" sz="1900" u="none" cap="none" strike="noStrike">
                <a:solidFill>
                  <a:schemeClr val="dk1"/>
                </a:solidFill>
                <a:latin typeface="Calibri"/>
                <a:ea typeface="Calibri"/>
                <a:cs typeface="Calibri"/>
                <a:sym typeface="Calibri"/>
              </a:rPr>
              <a:t>"If we don’t move soon, we’re all </a:t>
            </a:r>
            <a:r>
              <a:rPr b="0" i="0" lang="en" sz="1900" u="none" cap="none" strike="noStrike">
                <a:solidFill>
                  <a:srgbClr val="FF0000"/>
                </a:solidFill>
                <a:latin typeface="Calibri"/>
                <a:ea typeface="Calibri"/>
                <a:cs typeface="Calibri"/>
                <a:sym typeface="Calibri"/>
              </a:rPr>
              <a:t>going to die</a:t>
            </a:r>
            <a:r>
              <a:rPr b="0" i="0" lang="en" sz="1900" u="none" cap="none" strike="noStrike">
                <a:solidFill>
                  <a:schemeClr val="dk1"/>
                </a:solidFill>
                <a:latin typeface="Calibri"/>
                <a:ea typeface="Calibri"/>
                <a:cs typeface="Calibri"/>
                <a:sym typeface="Calibri"/>
              </a:rPr>
              <a:t>! Can’t you see how dangerous it would be to stay?"</a:t>
            </a:r>
          </a:p>
          <a:p>
            <a:pPr indent="-171450" lvl="0" marL="177800" marR="0" rtl="0" algn="l">
              <a:lnSpc>
                <a:spcPct val="70000"/>
              </a:lnSpc>
              <a:spcBef>
                <a:spcPts val="800"/>
              </a:spcBef>
              <a:spcAft>
                <a:spcPts val="0"/>
              </a:spcAft>
              <a:buClr>
                <a:schemeClr val="dk1"/>
              </a:buClr>
              <a:buSzPct val="100000"/>
              <a:buFont typeface="Arial"/>
              <a:buChar char="•"/>
            </a:pPr>
            <a:r>
              <a:rPr b="0" i="0" lang="en" sz="1900" u="none" cap="none" strike="noStrike">
                <a:solidFill>
                  <a:schemeClr val="dk1"/>
                </a:solidFill>
                <a:latin typeface="Calibri"/>
                <a:ea typeface="Calibri"/>
                <a:cs typeface="Calibri"/>
                <a:sym typeface="Calibri"/>
              </a:rPr>
              <a:t>"I’m not just invested in this community – </a:t>
            </a:r>
            <a:r>
              <a:rPr b="0" i="0" lang="en" sz="1900" u="none" cap="none" strike="noStrike">
                <a:solidFill>
                  <a:srgbClr val="FF0000"/>
                </a:solidFill>
                <a:latin typeface="Calibri"/>
                <a:ea typeface="Calibri"/>
                <a:cs typeface="Calibri"/>
                <a:sym typeface="Calibri"/>
              </a:rPr>
              <a:t>I love </a:t>
            </a:r>
            <a:r>
              <a:rPr b="0" i="0" lang="en" sz="1900" u="none" cap="none" strike="noStrike">
                <a:solidFill>
                  <a:schemeClr val="dk1"/>
                </a:solidFill>
                <a:latin typeface="Calibri"/>
                <a:ea typeface="Calibri"/>
                <a:cs typeface="Calibri"/>
                <a:sym typeface="Calibri"/>
              </a:rPr>
              <a:t>every building, every business, every hard-working member of this town."</a:t>
            </a:r>
          </a:p>
          <a:p>
            <a:pPr indent="-171450" lvl="0" marL="177800" marR="0" rtl="0" algn="l">
              <a:lnSpc>
                <a:spcPct val="70000"/>
              </a:lnSpc>
              <a:spcBef>
                <a:spcPts val="800"/>
              </a:spcBef>
              <a:spcAft>
                <a:spcPts val="0"/>
              </a:spcAft>
              <a:buClr>
                <a:schemeClr val="dk1"/>
              </a:buClr>
              <a:buSzPct val="100000"/>
              <a:buFont typeface="Arial"/>
              <a:buChar char="•"/>
            </a:pPr>
            <a:r>
              <a:rPr b="0" i="0" lang="en" sz="1900" u="none" cap="none" strike="noStrike">
                <a:solidFill>
                  <a:schemeClr val="dk1"/>
                </a:solidFill>
                <a:latin typeface="Calibri"/>
                <a:ea typeface="Calibri"/>
                <a:cs typeface="Calibri"/>
                <a:sym typeface="Calibri"/>
              </a:rPr>
              <a:t>"</a:t>
            </a:r>
            <a:r>
              <a:rPr b="0" i="0" lang="en" sz="1900" u="none" cap="none" strike="noStrike">
                <a:solidFill>
                  <a:srgbClr val="FF0000"/>
                </a:solidFill>
                <a:latin typeface="Calibri"/>
                <a:ea typeface="Calibri"/>
                <a:cs typeface="Calibri"/>
                <a:sym typeface="Calibri"/>
              </a:rPr>
              <a:t>There’s no price that can be placed on peace of mind. </a:t>
            </a:r>
            <a:r>
              <a:rPr b="0" i="0" lang="en" sz="1900" u="none" cap="none" strike="noStrike">
                <a:solidFill>
                  <a:schemeClr val="dk1"/>
                </a:solidFill>
                <a:latin typeface="Calibri"/>
                <a:ea typeface="Calibri"/>
                <a:cs typeface="Calibri"/>
                <a:sym typeface="Calibri"/>
              </a:rPr>
              <a:t>Our advanced security systems will protect the well-being of your family so that you can sleep soundly at night."</a:t>
            </a:r>
          </a:p>
          <a:p>
            <a:pPr indent="-171450" lvl="0" marL="177800" marR="0" rtl="0" algn="l">
              <a:lnSpc>
                <a:spcPct val="70000"/>
              </a:lnSpc>
              <a:spcBef>
                <a:spcPts val="800"/>
              </a:spcBef>
              <a:spcAft>
                <a:spcPts val="0"/>
              </a:spcAft>
              <a:buClr>
                <a:schemeClr val="dk1"/>
              </a:buClr>
              <a:buSzPct val="100000"/>
              <a:buFont typeface="Arial"/>
              <a:buChar char="•"/>
            </a:pPr>
            <a:r>
              <a:rPr b="0" i="0" lang="en" sz="1900" u="none" cap="none" strike="noStrike">
                <a:solidFill>
                  <a:schemeClr val="dk1"/>
                </a:solidFill>
                <a:latin typeface="Calibri"/>
                <a:ea typeface="Calibri"/>
                <a:cs typeface="Calibri"/>
                <a:sym typeface="Calibri"/>
              </a:rPr>
              <a:t>"Where would we be without this </a:t>
            </a:r>
            <a:r>
              <a:rPr b="0" i="0" lang="en" sz="1900" u="none" cap="none" strike="noStrike">
                <a:solidFill>
                  <a:srgbClr val="FF0000"/>
                </a:solidFill>
                <a:latin typeface="Calibri"/>
                <a:ea typeface="Calibri"/>
                <a:cs typeface="Calibri"/>
                <a:sym typeface="Calibri"/>
              </a:rPr>
              <a:t>tradition</a:t>
            </a:r>
            <a:r>
              <a:rPr b="0" i="0" lang="en" sz="1900" u="none" cap="none" strike="noStrike">
                <a:solidFill>
                  <a:schemeClr val="dk1"/>
                </a:solidFill>
                <a:latin typeface="Calibri"/>
                <a:ea typeface="Calibri"/>
                <a:cs typeface="Calibri"/>
                <a:sym typeface="Calibri"/>
              </a:rPr>
              <a:t>? Ever since our forefathers landed at Plymouth Rock, we’ve celebrated Thanksgiving without fail, making more than cherished recipes. We’ve made memories."</a:t>
            </a:r>
          </a:p>
          <a:p>
            <a:pPr indent="-171450" lvl="0" marL="177800" marR="0" rtl="0" algn="l">
              <a:lnSpc>
                <a:spcPct val="70000"/>
              </a:lnSpc>
              <a:spcBef>
                <a:spcPts val="800"/>
              </a:spcBef>
              <a:spcAft>
                <a:spcPts val="0"/>
              </a:spcAft>
              <a:buClr>
                <a:schemeClr val="dk1"/>
              </a:buClr>
              <a:buSzPct val="100000"/>
              <a:buFont typeface="Arial"/>
              <a:buChar char="•"/>
            </a:pPr>
            <a:r>
              <a:rPr b="0" i="0" lang="en" sz="1900" u="none" cap="none" strike="noStrike">
                <a:solidFill>
                  <a:schemeClr val="dk1"/>
                </a:solidFill>
                <a:latin typeface="Calibri"/>
                <a:ea typeface="Calibri"/>
                <a:cs typeface="Calibri"/>
                <a:sym typeface="Calibri"/>
              </a:rPr>
              <a:t>"They’ve worked against everything </a:t>
            </a:r>
            <a:r>
              <a:rPr b="0" i="0" lang="en" sz="1900" u="none" cap="none" strike="noStrike">
                <a:solidFill>
                  <a:srgbClr val="FF0000"/>
                </a:solidFill>
                <a:latin typeface="Calibri"/>
                <a:ea typeface="Calibri"/>
                <a:cs typeface="Calibri"/>
                <a:sym typeface="Calibri"/>
              </a:rPr>
              <a:t>we’ve worked so hard to build</a:t>
            </a:r>
            <a:r>
              <a:rPr b="0" i="0" lang="en" sz="1900" u="none" cap="none" strike="noStrike">
                <a:solidFill>
                  <a:schemeClr val="dk1"/>
                </a:solidFill>
                <a:latin typeface="Calibri"/>
                <a:ea typeface="Calibri"/>
                <a:cs typeface="Calibri"/>
                <a:sym typeface="Calibri"/>
              </a:rPr>
              <a:t>, and they don’t care who gets hurt in the process. Make no mistake, they’re the enemy, and they won’t stop until we’re all destroyed."</a:t>
            </a:r>
          </a:p>
          <a:p>
            <a:pPr indent="-171450" lvl="0" marL="177800" marR="0" rtl="0" algn="l">
              <a:lnSpc>
                <a:spcPct val="70000"/>
              </a:lnSpc>
              <a:spcBef>
                <a:spcPts val="800"/>
              </a:spcBef>
              <a:buClr>
                <a:schemeClr val="dk1"/>
              </a:buClr>
              <a:buSzPct val="100000"/>
              <a:buFont typeface="Arial"/>
              <a:buNone/>
            </a:pPr>
            <a:r>
              <a:t/>
            </a:r>
            <a:endParaRPr b="0" i="0" sz="1900" u="none" cap="none" strike="noStrik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0" name="Shape 170"/>
        <p:cNvGrpSpPr/>
        <p:nvPr/>
      </p:nvGrpSpPr>
      <p:grpSpPr>
        <a:xfrm>
          <a:off x="0" y="0"/>
          <a:ext cx="0" cy="0"/>
          <a:chOff x="0" y="0"/>
          <a:chExt cx="0" cy="0"/>
        </a:xfrm>
      </p:grpSpPr>
      <p:sp>
        <p:nvSpPr>
          <p:cNvPr id="171" name="Shape 171"/>
          <p:cNvSpPr txBox="1"/>
          <p:nvPr>
            <p:ph type="title"/>
          </p:nvPr>
        </p:nvSpPr>
        <p:spPr>
          <a:xfrm>
            <a:off x="628650" y="273843"/>
            <a:ext cx="7886700" cy="994200"/>
          </a:xfrm>
          <a:prstGeom prst="rect">
            <a:avLst/>
          </a:prstGeom>
          <a:noFill/>
          <a:ln>
            <a:noFill/>
          </a:ln>
        </p:spPr>
        <p:txBody>
          <a:bodyPr anchorCtr="0" anchor="ctr" bIns="34275" lIns="68575" rIns="68575" tIns="34275">
            <a:noAutofit/>
          </a:bodyPr>
          <a:lstStyle/>
          <a:p>
            <a:pPr indent="0" lvl="0" marL="0" marR="0" rtl="0" algn="l">
              <a:lnSpc>
                <a:spcPct val="90000"/>
              </a:lnSpc>
              <a:spcBef>
                <a:spcPts val="0"/>
              </a:spcBef>
              <a:buClr>
                <a:schemeClr val="dk1"/>
              </a:buClr>
              <a:buSzPct val="25000"/>
              <a:buFont typeface="Calibri"/>
              <a:buNone/>
            </a:pPr>
            <a:r>
              <a:rPr b="0" i="0" lang="en" sz="3300" u="none" cap="none" strike="noStrike">
                <a:solidFill>
                  <a:schemeClr val="dk1"/>
                </a:solidFill>
                <a:latin typeface="Calibri"/>
                <a:ea typeface="Calibri"/>
                <a:cs typeface="Calibri"/>
                <a:sym typeface="Calibri"/>
              </a:rPr>
              <a:t>Logos = Logic</a:t>
            </a:r>
          </a:p>
        </p:txBody>
      </p:sp>
      <p:sp>
        <p:nvSpPr>
          <p:cNvPr id="172" name="Shape 172"/>
          <p:cNvSpPr txBox="1"/>
          <p:nvPr>
            <p:ph idx="1" type="body"/>
          </p:nvPr>
        </p:nvSpPr>
        <p:spPr>
          <a:xfrm>
            <a:off x="628650" y="1369218"/>
            <a:ext cx="7886700" cy="3263400"/>
          </a:xfrm>
          <a:prstGeom prst="rect">
            <a:avLst/>
          </a:prstGeom>
          <a:noFill/>
          <a:ln>
            <a:noFill/>
          </a:ln>
        </p:spPr>
        <p:txBody>
          <a:bodyPr anchorCtr="0" anchor="t" bIns="34275" lIns="68575" rIns="68575" tIns="34275">
            <a:noAutofit/>
          </a:bodyPr>
          <a:lstStyle/>
          <a:p>
            <a:pPr indent="-171450" lvl="0" marL="177800" marR="0" rtl="0" algn="l">
              <a:lnSpc>
                <a:spcPct val="90000"/>
              </a:lnSpc>
              <a:spcBef>
                <a:spcPts val="0"/>
              </a:spcBef>
              <a:spcAft>
                <a:spcPts val="0"/>
              </a:spcAft>
              <a:buClr>
                <a:schemeClr val="dk1"/>
              </a:buClr>
              <a:buSzPct val="100000"/>
              <a:buFont typeface="Arial"/>
              <a:buChar char="•"/>
            </a:pPr>
            <a:r>
              <a:rPr b="0" i="0" lang="en" sz="2100" u="none" cap="none" strike="noStrike">
                <a:solidFill>
                  <a:schemeClr val="dk1"/>
                </a:solidFill>
                <a:latin typeface="Calibri"/>
                <a:ea typeface="Calibri"/>
                <a:cs typeface="Calibri"/>
                <a:sym typeface="Calibri"/>
              </a:rPr>
              <a:t>Logos is an appeal to logic, and is a way of persuading an audience by reason.</a:t>
            </a:r>
          </a:p>
          <a:p>
            <a:pPr indent="-171450" lvl="0" marL="177800" marR="0" rtl="0" algn="l">
              <a:lnSpc>
                <a:spcPct val="90000"/>
              </a:lnSpc>
              <a:spcBef>
                <a:spcPts val="800"/>
              </a:spcBef>
              <a:buClr>
                <a:schemeClr val="dk1"/>
              </a:buClr>
              <a:buSzPct val="100000"/>
              <a:buFont typeface="Arial"/>
              <a:buNone/>
            </a:pPr>
            <a:r>
              <a:t/>
            </a:r>
            <a:endParaRPr b="0" i="0" sz="2100" u="none" cap="none" strike="noStrik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6" name="Shape 176"/>
        <p:cNvGrpSpPr/>
        <p:nvPr/>
      </p:nvGrpSpPr>
      <p:grpSpPr>
        <a:xfrm>
          <a:off x="0" y="0"/>
          <a:ext cx="0" cy="0"/>
          <a:chOff x="0" y="0"/>
          <a:chExt cx="0" cy="0"/>
        </a:xfrm>
      </p:grpSpPr>
      <p:sp>
        <p:nvSpPr>
          <p:cNvPr id="177" name="Shape 177"/>
          <p:cNvSpPr txBox="1"/>
          <p:nvPr>
            <p:ph type="title"/>
          </p:nvPr>
        </p:nvSpPr>
        <p:spPr>
          <a:xfrm>
            <a:off x="628650" y="273843"/>
            <a:ext cx="7886700" cy="994200"/>
          </a:xfrm>
          <a:prstGeom prst="rect">
            <a:avLst/>
          </a:prstGeom>
          <a:noFill/>
          <a:ln>
            <a:noFill/>
          </a:ln>
        </p:spPr>
        <p:txBody>
          <a:bodyPr anchorCtr="0" anchor="ctr" bIns="34275" lIns="68575" rIns="68575" tIns="34275">
            <a:noAutofit/>
          </a:bodyPr>
          <a:lstStyle/>
          <a:p>
            <a:pPr indent="0" lvl="0" marL="0" marR="0" rtl="0" algn="l">
              <a:lnSpc>
                <a:spcPct val="90000"/>
              </a:lnSpc>
              <a:spcBef>
                <a:spcPts val="0"/>
              </a:spcBef>
              <a:buClr>
                <a:schemeClr val="dk1"/>
              </a:buClr>
              <a:buSzPct val="25000"/>
              <a:buFont typeface="Calibri"/>
              <a:buNone/>
            </a:pPr>
            <a:r>
              <a:rPr b="0" i="0" lang="en" sz="3300" u="none" cap="none" strike="noStrike">
                <a:solidFill>
                  <a:schemeClr val="dk1"/>
                </a:solidFill>
                <a:latin typeface="Calibri"/>
                <a:ea typeface="Calibri"/>
                <a:cs typeface="Calibri"/>
                <a:sym typeface="Calibri"/>
              </a:rPr>
              <a:t>Examples of Logos</a:t>
            </a:r>
          </a:p>
        </p:txBody>
      </p:sp>
      <p:sp>
        <p:nvSpPr>
          <p:cNvPr id="178" name="Shape 178"/>
          <p:cNvSpPr txBox="1"/>
          <p:nvPr>
            <p:ph idx="1" type="body"/>
          </p:nvPr>
        </p:nvSpPr>
        <p:spPr>
          <a:xfrm>
            <a:off x="628650" y="1369218"/>
            <a:ext cx="7886700" cy="3263400"/>
          </a:xfrm>
          <a:prstGeom prst="rect">
            <a:avLst/>
          </a:prstGeom>
          <a:noFill/>
          <a:ln>
            <a:noFill/>
          </a:ln>
        </p:spPr>
        <p:txBody>
          <a:bodyPr anchorCtr="0" anchor="t" bIns="34275" lIns="68575" rIns="68575" tIns="34275">
            <a:noAutofit/>
          </a:bodyPr>
          <a:lstStyle/>
          <a:p>
            <a:pPr indent="-171450" lvl="0" marL="177800" marR="0" rtl="0" algn="l">
              <a:lnSpc>
                <a:spcPct val="80000"/>
              </a:lnSpc>
              <a:spcBef>
                <a:spcPts val="0"/>
              </a:spcBef>
              <a:spcAft>
                <a:spcPts val="0"/>
              </a:spcAft>
              <a:buClr>
                <a:schemeClr val="dk1"/>
              </a:buClr>
              <a:buSzPct val="100000"/>
              <a:buFont typeface="Arial"/>
              <a:buChar char="•"/>
            </a:pPr>
            <a:r>
              <a:rPr b="0" i="0" lang="en" sz="1900" u="none" cap="none" strike="noStrike">
                <a:solidFill>
                  <a:schemeClr val="dk1"/>
                </a:solidFill>
                <a:latin typeface="Calibri"/>
                <a:ea typeface="Calibri"/>
                <a:cs typeface="Calibri"/>
                <a:sym typeface="Calibri"/>
              </a:rPr>
              <a:t>"The data is perfectly clear: this investment has consistently turned a profit year-over-year, even in spite of market declines in other areas."</a:t>
            </a:r>
          </a:p>
          <a:p>
            <a:pPr indent="-171450" lvl="0" marL="177800" marR="0" rtl="0" algn="l">
              <a:lnSpc>
                <a:spcPct val="80000"/>
              </a:lnSpc>
              <a:spcBef>
                <a:spcPts val="800"/>
              </a:spcBef>
              <a:spcAft>
                <a:spcPts val="0"/>
              </a:spcAft>
              <a:buClr>
                <a:schemeClr val="dk1"/>
              </a:buClr>
              <a:buSzPct val="100000"/>
              <a:buFont typeface="Arial"/>
              <a:buChar char="•"/>
            </a:pPr>
            <a:r>
              <a:rPr b="0" i="0" lang="en" sz="1900" u="none" cap="none" strike="noStrike">
                <a:solidFill>
                  <a:schemeClr val="dk1"/>
                </a:solidFill>
                <a:latin typeface="Calibri"/>
                <a:ea typeface="Calibri"/>
                <a:cs typeface="Calibri"/>
                <a:sym typeface="Calibri"/>
              </a:rPr>
              <a:t>"Ladies and gentlemen of the jury: we have not only the fingerprints, the lack of an alibi, a clear motive, and an expressed desire to commit the robbery… We also have video of the suspect breaking in. The case could not be more open and shut."</a:t>
            </a:r>
          </a:p>
          <a:p>
            <a:pPr indent="-171450" lvl="0" marL="177800" marR="0" rtl="0" algn="l">
              <a:lnSpc>
                <a:spcPct val="80000"/>
              </a:lnSpc>
              <a:spcBef>
                <a:spcPts val="800"/>
              </a:spcBef>
              <a:spcAft>
                <a:spcPts val="0"/>
              </a:spcAft>
              <a:buClr>
                <a:schemeClr val="dk1"/>
              </a:buClr>
              <a:buSzPct val="100000"/>
              <a:buFont typeface="Arial"/>
              <a:buChar char="•"/>
            </a:pPr>
            <a:r>
              <a:rPr b="0" i="0" lang="en" sz="1900" u="none" cap="none" strike="noStrike">
                <a:solidFill>
                  <a:schemeClr val="dk1"/>
                </a:solidFill>
                <a:latin typeface="Calibri"/>
                <a:ea typeface="Calibri"/>
                <a:cs typeface="Calibri"/>
                <a:sym typeface="Calibri"/>
              </a:rPr>
              <a:t>"It’s a matter of common sense that people deserve to be treated equally. The Constitution calls it ‘self-evident.’ Why, then, should I have been denied a seat because of my disability?"</a:t>
            </a:r>
          </a:p>
          <a:p>
            <a:pPr indent="-171450" lvl="0" marL="177800" marR="0" rtl="0" algn="l">
              <a:lnSpc>
                <a:spcPct val="80000"/>
              </a:lnSpc>
              <a:spcBef>
                <a:spcPts val="800"/>
              </a:spcBef>
              <a:spcAft>
                <a:spcPts val="0"/>
              </a:spcAft>
              <a:buClr>
                <a:schemeClr val="dk1"/>
              </a:buClr>
              <a:buSzPct val="100000"/>
              <a:buFont typeface="Arial"/>
              <a:buChar char="•"/>
            </a:pPr>
            <a:r>
              <a:rPr b="0" i="0" lang="en" sz="1900" u="none" cap="none" strike="noStrike">
                <a:solidFill>
                  <a:schemeClr val="dk1"/>
                </a:solidFill>
                <a:latin typeface="Calibri"/>
                <a:ea typeface="Calibri"/>
                <a:cs typeface="Calibri"/>
                <a:sym typeface="Calibri"/>
              </a:rPr>
              <a:t>"More than one hundred peer-reviewed studies have been conducted over the past decade, and none of them suggests that this is an effective treatment for hair loss.“</a:t>
            </a:r>
          </a:p>
          <a:p>
            <a:pPr indent="-177800" lvl="0" marL="177800" marR="0" rtl="0" algn="r">
              <a:lnSpc>
                <a:spcPct val="80000"/>
              </a:lnSpc>
              <a:spcBef>
                <a:spcPts val="800"/>
              </a:spcBef>
              <a:spcAft>
                <a:spcPts val="0"/>
              </a:spcAft>
              <a:buClr>
                <a:schemeClr val="dk1"/>
              </a:buClr>
              <a:buSzPct val="100000"/>
              <a:buFont typeface="Arial"/>
              <a:buNone/>
            </a:pPr>
            <a:r>
              <a:t/>
            </a:r>
            <a:endParaRPr b="0" i="0" sz="600" u="none" cap="none" strike="noStrike">
              <a:solidFill>
                <a:schemeClr val="dk1"/>
              </a:solidFill>
              <a:latin typeface="Calibri"/>
              <a:ea typeface="Calibri"/>
              <a:cs typeface="Calibri"/>
              <a:sym typeface="Calibri"/>
            </a:endParaRPr>
          </a:p>
          <a:p>
            <a:pPr indent="-171450" lvl="0" marL="177800" marR="0" rtl="0" algn="l">
              <a:lnSpc>
                <a:spcPct val="80000"/>
              </a:lnSpc>
              <a:spcBef>
                <a:spcPts val="800"/>
              </a:spcBef>
              <a:buClr>
                <a:schemeClr val="dk1"/>
              </a:buClr>
              <a:buSzPct val="100000"/>
              <a:buFont typeface="Arial"/>
              <a:buNone/>
            </a:pPr>
            <a:r>
              <a:t/>
            </a:r>
            <a:endParaRPr b="0" i="0" sz="1900" u="none" cap="none" strike="noStrik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