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98450" rtl="0">
              <a:spcBef>
                <a:spcPts val="0"/>
              </a:spcBef>
              <a:buAutoNum type="arabicPeriod"/>
            </a:pPr>
            <a:r>
              <a:rPr lang="en"/>
              <a:t>Devotees 2. Complicity 3. Contemptuously 4. Rheumy 5. Inebriates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Animal Farm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Pop quiz 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Chapters 1-2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What is the name of the prize, Middle White Boar that was so highly regarded, any animal would gladly listen to him?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What kind of animal is Boxer?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What is the original name of Animal Farm?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Write one of the seven commandments.</a:t>
            </a:r>
          </a:p>
          <a:p>
            <a:pPr marL="457200" lvl="0" indent="-317500">
              <a:spcBef>
                <a:spcPts val="0"/>
              </a:spcBef>
              <a:buAutoNum type="arabicPeriod"/>
            </a:pPr>
            <a:r>
              <a:rPr lang="en"/>
              <a:t>What does vivacious mean?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Old Major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Cart-horse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Manor Farm</a:t>
            </a: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Whatever goes upon two legs is an enemy</a:t>
            </a:r>
          </a:p>
          <a:p>
            <a: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Whatever goes upon four legs, or has wings, is a friend.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No animal shall wear clothes.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No animal shall sleep in a bed.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No animal shall drink alcohol.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No animal shall kill any other animal.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All animals are equal.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Lively, spirited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Chapters 3-4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Boxer’s motto?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animals do all the thinking and create all the resolutions?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October 12 is the day the animals celebrate which battle?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is the name of the song the animals sing?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666666"/>
                </a:solidFill>
              </a:rPr>
              <a:t>A sentence, phrase, or word expressing the spirit or purpose of a person, organization, city, etc., is called a ...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“I will work harder.”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pigs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Battle of the Cowshed</a:t>
            </a:r>
          </a:p>
          <a:p>
            <a:pPr lvl="0">
              <a:spcBef>
                <a:spcPts val="0"/>
              </a:spcBef>
              <a:buNone/>
            </a:pPr>
            <a:r>
              <a:rPr lang="en" i="1"/>
              <a:t>Beasts of England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Motto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Chapters 5-6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defeats Snowball for power?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animals did Napoleon use to chase out Snowball?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 the dogs represent historically?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earlier resolutions the animals had promised to not work with humans. What makes chapter 6 ironic?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Which vocabulary word means </a:t>
            </a:r>
            <a:r>
              <a:rPr lang="en">
                <a:highlight>
                  <a:srgbClr val="FFFFFF"/>
                </a:highlight>
              </a:rPr>
              <a:t>insulting?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Napoleon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Dogs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KGB (Stalin’s police force)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Napoleon works with humans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Indignation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Chapters 7-8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results from the hens protest?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 is banned by the end of chapter 7?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Napoleon sells timber to which farmer?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is ironic by the end of chapter 8?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does the word malignity mean?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hens are not given their food rations and some die.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Singing </a:t>
            </a:r>
            <a:r>
              <a:rPr lang="en" i="1"/>
              <a:t>Beasts of England</a:t>
            </a:r>
            <a:r>
              <a:rPr lang="en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Fredrick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Napoleon kills other animals, he drinks, pigs sleep in beds, etc.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Intense ill will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Chapters 9-10: Match word to fill in the blank.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The sheep were the greatest ___ of the Spontaneous Demonstration.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Fresh documents revealed further details about Snowball’s ____ with Jones.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They all declared ____ that his stories about Sugarcandy Mountain were lies.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Clover was an old stout mare with a tendency to ___ eyes.</a:t>
            </a:r>
          </a:p>
          <a:p>
            <a:pPr marL="457200" lvl="0" indent="-317500">
              <a:spcBef>
                <a:spcPts val="0"/>
              </a:spcBef>
              <a:buAutoNum type="arabicPeriod"/>
            </a:pPr>
            <a:r>
              <a:rPr lang="en"/>
              <a:t>He had died in an ___ home in another part of the country.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Rheumy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Inebriates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Devotees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Complicity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Contemptuously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On-screen Show (16:9)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Animal Farm</vt:lpstr>
      <vt:lpstr>Chapters 1-2</vt:lpstr>
      <vt:lpstr>Chapters 3-4</vt:lpstr>
      <vt:lpstr>Chapters 5-6</vt:lpstr>
      <vt:lpstr>Chapters 7-8</vt:lpstr>
      <vt:lpstr>Chapters 9-10: Match word to fill in the blank.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</dc:title>
  <dc:creator>Neva Ward</dc:creator>
  <cp:lastModifiedBy>Neva Ward</cp:lastModifiedBy>
  <cp:revision>1</cp:revision>
  <dcterms:modified xsi:type="dcterms:W3CDTF">2017-11-10T18:32:02Z</dcterms:modified>
</cp:coreProperties>
</file>