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73800" y="3457562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85050" y="3186096"/>
            <a:ext cx="1247349" cy="20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Compare and contrast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Watch Sleeping Beauty (75 min.)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Watch Maleficent (97 min.)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is the P.O.V. different and how does that cater to a different audience?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Pronouns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Narrator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Setting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Details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elements were essential to keep in both versions?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did you dis/like? Why?</a:t>
            </a:r>
          </a:p>
        </p:txBody>
      </p:sp>
      <p:pic>
        <p:nvPicPr>
          <p:cNvPr id="59" name="Shape 59" descr="Overview[edit]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3474" y="2189599"/>
            <a:ext cx="3368899" cy="24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Compare and contrast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contrast</dc:title>
  <dc:creator>Neva Ward</dc:creator>
  <cp:lastModifiedBy>Neva Ward</cp:lastModifiedBy>
  <cp:revision>1</cp:revision>
  <dcterms:modified xsi:type="dcterms:W3CDTF">2017-09-25T22:05:18Z</dcterms:modified>
</cp:coreProperties>
</file>