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edgesports.org/2017/04/top-10-most-dangerous-sports-in-the-world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 has a curse word, don’t show this site, but print out omitting curse words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Cut this article out in sections. It is way too long for one person to read in class.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u="sng">
                <a:solidFill>
                  <a:schemeClr val="accent5"/>
                </a:solidFill>
                <a:hlinkClick r:id="rId3"/>
              </a:rPr>
              <a:t>https://www.pledgesports.org/2017/04/top-10-most-dangerous-sports-in-the-world/</a:t>
            </a:r>
            <a:r>
              <a:rPr lang="en" sz="1800">
                <a:solidFill>
                  <a:schemeClr val="dk2"/>
                </a:solidFill>
              </a:rPr>
              <a:t> (not all videos may be appropriate for students)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-mobilearena.com/events/detail/canelo-vs-golovki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ssports.com/boxing/news/mayweather-vs-mcgregor-fight-results-highlights-money-wins-via-10th-round-tk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oup.com/acn/article/24/1/11/3268/Neuropsychological-Consequences-of-Boxing-an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atschools.org/gk/articles/five-most-dangerous-sports-for-boy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reatschools.org/gk/articles/five-most-dangerous-sports-for-gir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Dangerous Sports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SWBAT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Analyze how the author’s perspective is illustrated.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CCSS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RI. 9-10.1 Cite specific textual evidence to support analysis of science and technical texts, attending to the precise details of explanations or descriptions.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question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Boxing website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http://www.t-mobilearena.com/events/detail/canelo-vs-golovkin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Video and article about Mayweather vs. McGregor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https://www.cbssports.com/boxing/news/mayweather-vs-mcgregor-fight-results-highlights-money-wins-via-10th-round-tko/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Scientific article on the dangers of boxing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https://academic.oup.com/acn/article/24/1/11/3268/Neuropsychological-Consequences-of-Boxing-and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Most dangerous sports for kids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Boys: </a:t>
            </a:r>
            <a:r>
              <a:rPr lang="en" sz="1100" u="sng">
                <a:solidFill>
                  <a:srgbClr val="1155CC"/>
                </a:solidFill>
                <a:hlinkClick r:id="rId3"/>
              </a:rPr>
              <a:t>https://www.greatschools.org/gk/articles/five-most-dangerous-sports-for-boys/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Girls: </a:t>
            </a:r>
            <a:r>
              <a:rPr lang="en" sz="1200" u="sng">
                <a:solidFill>
                  <a:srgbClr val="1155CC"/>
                </a:solidFill>
                <a:hlinkClick r:id="rId4"/>
              </a:rPr>
              <a:t>https://www.greatschools.org/gk/articles/five-most-dangerous-sports-for-girls/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On-screen Show (16:9)</PresentationFormat>
  <Paragraphs>18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Dangerous Sports</vt:lpstr>
      <vt:lpstr>SWBAT</vt:lpstr>
      <vt:lpstr>CCSS</vt:lpstr>
      <vt:lpstr>Essential question</vt:lpstr>
      <vt:lpstr>Boxing website</vt:lpstr>
      <vt:lpstr>Video and article about Mayweather vs. McGregor</vt:lpstr>
      <vt:lpstr>Scientific article on the dangers of boxing</vt:lpstr>
      <vt:lpstr>Most dangerous sports for kids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Dangerous Sports</dc:title>
  <dc:creator>Neva Ward</dc:creator>
  <cp:lastModifiedBy>Neva Ward</cp:lastModifiedBy>
  <cp:revision>1</cp:revision>
  <dcterms:modified xsi:type="dcterms:W3CDTF">2017-09-01T14:18:06Z</dcterms:modified>
</cp:coreProperties>
</file>