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69" r:id="rId2"/>
    <p:sldId id="270" r:id="rId3"/>
    <p:sldId id="271" r:id="rId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22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CCSS: SL 11-12.4 present information, findings, and supporting evidence, conveying a clear and distinct perspective …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SL 11-12.5 Make strategic use of digital media…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SWBAT share knowledge of greek characters through a presentation and post test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DIQGB1VEFggDnRG3awelfwqUG9W1oKg73_3cM16DK-U/edit#gid=0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.jpg"/><Relationship Id="rId4" Type="http://schemas.openxmlformats.org/officeDocument/2006/relationships/hyperlink" Target="https://www.luminpdf.com/viewer/3bX6H425uirh8Lisz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uminpdf.com/viewer/dMeL4YgtYPAKAAtFa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luminpdf.com/viewer/MNSSFXbZ8HsDhE3r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Week 3</a:t>
            </a:r>
          </a:p>
        </p:txBody>
      </p:sp>
      <p:sp>
        <p:nvSpPr>
          <p:cNvPr id="138" name="Shape 138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More Monsters, Creatures and Characters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Lesser gods and creatures</a:t>
            </a:r>
          </a:p>
        </p:txBody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Pretest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Read pp. 36-48</a:t>
            </a:r>
          </a:p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Sign up</a:t>
            </a:r>
            <a:r>
              <a:rPr lang="en"/>
              <a:t> for presentation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Time in lab to prepare</a:t>
            </a:r>
          </a:p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Grading rubric</a:t>
            </a:r>
          </a:p>
        </p:txBody>
      </p:sp>
      <p:sp>
        <p:nvSpPr>
          <p:cNvPr id="145" name="Shape 14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46" name="Shape 146" descr="... Daedalus and Icarus | by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77100" y="1152475"/>
            <a:ext cx="4555200" cy="341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Read, summarize, share</a:t>
            </a:r>
          </a:p>
        </p:txBody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4832400" y="101772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Daedalus</a:t>
            </a:r>
            <a:r>
              <a:rPr lang="en" u="sng">
                <a:solidFill>
                  <a:schemeClr val="hlink"/>
                </a:solidFill>
                <a:hlinkClick r:id="rId3"/>
              </a:rPr>
              <a:t> and Icarus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When should you listen to advice?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What are the dangers of “playing God”?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When you make mistakes are there always second chances?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What is the difference between intelligence and wisdom?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What was Daedalus’ greatest creation?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Why is Minos holding Daedalus prisoner?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How do Daedalus and Icarus escape?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What two warnings does Daedalus give his son?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What mistake does Icarus make?</a:t>
            </a:r>
          </a:p>
        </p:txBody>
      </p:sp>
      <p:sp>
        <p:nvSpPr>
          <p:cNvPr id="153" name="Shape 153"/>
          <p:cNvSpPr txBox="1">
            <a:spLocks noGrp="1"/>
          </p:cNvSpPr>
          <p:nvPr>
            <p:ph type="body" idx="2"/>
          </p:nvPr>
        </p:nvSpPr>
        <p:spPr>
          <a:xfrm>
            <a:off x="311700" y="101772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The Inventor’s Apprentice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Is fame a worthwhile goal?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How can jealousy be destructive?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How can inventions change the world?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What two inventions does Perdix create?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What inspires the creation of one of his inventions?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What place has Daedalus always dreamed of visiting?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What does Daedalus hope to accomplish with his inventions?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What is strange about the perdix bird?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215</Words>
  <Application>Microsoft Office PowerPoint</Application>
  <PresentationFormat>On-screen Show (16:9)</PresentationFormat>
  <Paragraphs>31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simple-light-2</vt:lpstr>
      <vt:lpstr>Week 3</vt:lpstr>
      <vt:lpstr>The Lesser gods and creatures</vt:lpstr>
      <vt:lpstr>Read, summarize, share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3</dc:title>
  <dc:creator>Neva Ward</dc:creator>
  <cp:lastModifiedBy>Neva Ward</cp:lastModifiedBy>
  <cp:revision>1</cp:revision>
  <dcterms:modified xsi:type="dcterms:W3CDTF">2017-03-23T14:21:01Z</dcterms:modified>
</cp:coreProperties>
</file>