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hsenglishdepartment.weebly.com/uploads/3/4/0/5/3405281/common_core_rubrics_gr9-10.pdf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Common core rubrics (including narratives) can be found here: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http://mhsenglishdepartment.weebly.com/uploads/3/4/0/5/3405281/common_core_rubrics_gr9-10.pdf</a:t>
            </a: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We’ve read a lot of narratives in class. Mimic any one of them because they all are well-written.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Here are my pet peeves that a student will lose all 5 points in the mechanics section: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“i”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If font is not in TNR 12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</a:t>
            </a:r>
            <a:r>
              <a:rPr lang="en" u="sng"/>
              <a:t>heading </a:t>
            </a:r>
            <a:r>
              <a:rPr lang="en"/>
              <a:t>is not MLA </a:t>
            </a:r>
            <a:r>
              <a:rPr lang="en" b="1"/>
              <a:t>perfect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998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Narrative Writing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56" name="Shape 56" descr="Colour Pencils, Paint, Colored ..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028812"/>
            <a:ext cx="9144000" cy="3114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Characteristics of well-written narratives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Exposition</a:t>
            </a:r>
            <a:r>
              <a:rPr lang="en"/>
              <a:t>: The text </a:t>
            </a:r>
            <a:r>
              <a:rPr lang="en" u="sng"/>
              <a:t>creatively</a:t>
            </a:r>
            <a:r>
              <a:rPr lang="en"/>
              <a:t> engages the reader by setting out a </a:t>
            </a:r>
            <a:r>
              <a:rPr lang="en" u="sng"/>
              <a:t>well-developed conflict, situation, or observation</a:t>
            </a:r>
            <a:r>
              <a:rPr lang="en"/>
              <a:t>. The text establishes one or multiple points of view and introduces a narrator and/or complex characters.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Narrative Techniques and Development:</a:t>
            </a:r>
            <a:r>
              <a:rPr lang="en"/>
              <a:t> The text demonstrates </a:t>
            </a:r>
            <a:r>
              <a:rPr lang="en" u="sng"/>
              <a:t>sophisticated</a:t>
            </a:r>
            <a:r>
              <a:rPr lang="en"/>
              <a:t> narrative techniques such as </a:t>
            </a:r>
            <a:r>
              <a:rPr lang="en" u="sng"/>
              <a:t>engaging dialogue, artistic pacing, vivid description, complex reflection,</a:t>
            </a:r>
            <a:r>
              <a:rPr lang="en"/>
              <a:t> and multiple </a:t>
            </a:r>
            <a:r>
              <a:rPr lang="en" u="sng"/>
              <a:t>plot lines to develop experiences, events, and/or characters.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Characteristics of well-written narratives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Organization and Cohesion</a:t>
            </a:r>
            <a:r>
              <a:rPr lang="en"/>
              <a:t>: The text creates a </a:t>
            </a:r>
            <a:r>
              <a:rPr lang="en" u="sng"/>
              <a:t>seamless progression</a:t>
            </a:r>
            <a:r>
              <a:rPr lang="en"/>
              <a:t> of experiences or events using multiple techniques—such as chronology, flashback, foreshadowing, suspense, etc.—to sequence </a:t>
            </a:r>
            <a:r>
              <a:rPr lang="en" u="sng"/>
              <a:t>events </a:t>
            </a:r>
            <a:r>
              <a:rPr lang="en"/>
              <a:t>so that they </a:t>
            </a:r>
            <a:r>
              <a:rPr lang="en" u="sng"/>
              <a:t>build</a:t>
            </a:r>
            <a:r>
              <a:rPr lang="en"/>
              <a:t> on one another to create a coherent whole. 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Style and Conventions</a:t>
            </a:r>
            <a:r>
              <a:rPr lang="en"/>
              <a:t>: The text uses </a:t>
            </a:r>
            <a:r>
              <a:rPr lang="en" u="sng"/>
              <a:t>eloquent words and phrases</a:t>
            </a:r>
            <a:r>
              <a:rPr lang="en"/>
              <a:t>, showing details and rich sensory language and mood to convey a realistic picture of the experiences, events, setting, and/or characters.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Conclusion: </a:t>
            </a:r>
            <a:r>
              <a:rPr lang="en"/>
              <a:t>The text moves to a conclusion that </a:t>
            </a:r>
            <a:r>
              <a:rPr lang="en" u="sng"/>
              <a:t>artfully follows from and thoughtfully reflects on </a:t>
            </a:r>
            <a:r>
              <a:rPr lang="en"/>
              <a:t>what is experienced, observed, or resolved over the course of the narrative.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Post-it Note Activity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Write a conflict idea on one post-it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Write a setting idea on one post-it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Write a character description on one post-it (5 min.)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endParaRPr/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75" name="Shape 7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 startAt="4"/>
            </a:pPr>
            <a:r>
              <a:rPr lang="en"/>
              <a:t>Post the plot under the plot spot on the board, the setting where it’s labeled setting and character where it is labeled character </a:t>
            </a:r>
          </a:p>
          <a:p>
            <a:pPr marL="457200" lvl="0" indent="-228600" rtl="0">
              <a:spcBef>
                <a:spcPts val="0"/>
              </a:spcBef>
              <a:buAutoNum type="arabicPeriod" startAt="4"/>
            </a:pPr>
            <a:r>
              <a:rPr lang="en"/>
              <a:t>Students then choose at random a plot, setting, and character situation from the board (may not pick your own post-its)</a:t>
            </a:r>
          </a:p>
          <a:p>
            <a:pPr marL="457200" lvl="0" indent="-228600" rtl="0">
              <a:spcBef>
                <a:spcPts val="0"/>
              </a:spcBef>
              <a:buAutoNum type="arabicPeriod" startAt="4"/>
            </a:pPr>
            <a:r>
              <a:rPr lang="en"/>
              <a:t>Write a story (at least 8 paragraphs) using the three post-its (60 min.)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endParaRPr/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6" name="Shape 76" descr="Post-it notes, Body Shop Wood ..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519675"/>
            <a:ext cx="3589724" cy="2317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Change POV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Using the same story, change the pronouns to alter point of view.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Make other adjustments to highlight a different point of view, but still honor the original story.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Rewrite a third time to change pov again. In the end, you will have 3 different povs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First (I, we, me, my)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Second (you)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Third (they, s/he, Aurora)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Foreshadow 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well-written story will have clues to how the story will end or other future events.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Use foreshadowing at least once in your story.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It may be simple, but it needs to be effective.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Examples from Disney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King’s request for Maleficent’s wings foreshadows Stephan will take them.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Maleficent’s curse in both versions foreshadows Aurora’s demise.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Even a simple evil look from Cinderella’s evil step-mother foreshadows her evil plot to keep Cinderella from going to the ball.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Rubric: These are the elements I will score...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First person narrative (pronouns circled) 5 pts.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Second person narrative (pronouns circled) 5 pts.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Third person narrative (pronouns circled) 5 pts.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Foreshadowing (highlighted) 5 pts.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Conflict (underlined) 5 pts.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Mechanics 5 pts.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576</Words>
  <Application>Microsoft Office PowerPoint</Application>
  <PresentationFormat>On-screen Show (16:9)</PresentationFormat>
  <Paragraphs>46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simple-light-2</vt:lpstr>
      <vt:lpstr>Narrative Writing</vt:lpstr>
      <vt:lpstr>Characteristics of well-written narratives</vt:lpstr>
      <vt:lpstr>Characteristics of well-written narratives </vt:lpstr>
      <vt:lpstr>Post-it Note Activity</vt:lpstr>
      <vt:lpstr>Change POV</vt:lpstr>
      <vt:lpstr>Foreshadow </vt:lpstr>
      <vt:lpstr>Rubric: These are the elements I will score...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Narrative Writing</dc:title>
  <dc:creator>Neva Ward</dc:creator>
  <cp:lastModifiedBy>Neva Ward</cp:lastModifiedBy>
  <cp:revision>1</cp:revision>
  <dcterms:modified xsi:type="dcterms:W3CDTF">2017-01-25T15:11:18Z</dcterms:modified>
</cp:coreProperties>
</file>