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EA06030-58C3-4D91-BD4A-77E7E714DDFE}">
  <a:tblStyle styleId="{4EA06030-58C3-4D91-BD4A-77E7E714DDF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Reserve computers for days 2 on.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30 min.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70 min.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70 min.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70 min.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15 min. total.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20 min. totoal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20 min. total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15 min.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 min.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*reserve computers for 30 min.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20 min.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10 min.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_W36U19jElR9vLPEKYQ4XCOveNnk6DWp6uf-ftob17Y/edi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nglish.purdue.edu/media/pdf/20170627162500_747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FuAaefqdutDHsZ17kijg9QpC7xGJ884KH5LQq3xV9vk/edi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O75-aGqLk3OPVzPpXy_J0N20Pn7A5SYk2RB7fomP6wk/edit#slide=id.g256470f362_0_1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8VnWVyqsmVzIJ3TBH-8OuJEWB9p_WGyvMZMDkROkq6w/edi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Research Paper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Lesson Plans 2017-2018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3: Exit Slip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Write a hook and thesis to make your introductory paragraph.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4: Credible Sources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Lili.org to find different data bases for useful and reliable sources.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Explore your topic and collect notes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Use the citation feature of these websites to make life easier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Exit slip: 2 different sources with evidence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5: The Body Paragraph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Kelly Gallagher samples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Exit slip: Write one body paragraph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6: Conclusions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Kelly Gallagher’s advice on conclusions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Exit slip: Write a conclusion</a:t>
            </a:r>
          </a:p>
        </p:txBody>
      </p:sp>
      <p:graphicFrame>
        <p:nvGraphicFramePr>
          <p:cNvPr id="129" name="Shape 129"/>
          <p:cNvGraphicFramePr/>
          <p:nvPr/>
        </p:nvGraphicFramePr>
        <p:xfrm>
          <a:off x="4522325" y="133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{4EA06030-58C3-4D91-BD4A-77E7E714DDFE}</a:tableStyleId>
              </a:tblPr>
              <a:tblGrid>
                <a:gridCol w="222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8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Do...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Don’t...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1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Ask a provocative question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Simply restate your thesis statement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1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Leave with an interesting quotation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Introduce a brand new idea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1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Call for action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Focus on a minor point of the essay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1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Loop back to the anecdote in the introduction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Use the following phrases: “in conclusion,”  “in summary,”  or “in closing”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1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End with a warning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Add extra information that should have been in the body of the essay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1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Paint a strong image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Simply restate your thesis statement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1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Express your hopes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1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Answer the “So what?” question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1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Point to broader implications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7:</a:t>
            </a:r>
            <a:r>
              <a:rPr lang="en" u="sng">
                <a:solidFill>
                  <a:schemeClr val="hlink"/>
                </a:solidFill>
                <a:hlinkClick r:id="rId3"/>
              </a:rPr>
              <a:t> Formatting the paper 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TNR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12-size font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Heading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Header (pagination)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Double-spaced throughout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Works Cited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Margins and new paragrpaphs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In-text citation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8: Revising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9: Edit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10:Turn it in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54" name="Shape 154" descr="Free photo: Party, Celebration, Carnival - Free Image on Pixabay ..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5425" y="1094325"/>
            <a:ext cx="5793148" cy="4049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1: Let the Research Begin 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 and discuss Chapter 12 in Literature book.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Handout requirements of the project with a day-to-day calendar (the ppt.)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2: Practice Taking a Stand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Would you rather…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Be able to pause the world around you or to silence it?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Be able to fast forward life or rewind it?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Live in a world without cellphones or a world without computers?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Spend a 5-hour car ride with Bill Gates or with Taylor Lautner/Kim Kardashian?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Be sure to restate the writing prompt and explain your rationale.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2: </a:t>
            </a:r>
            <a:r>
              <a:rPr lang="en" u="sng">
                <a:solidFill>
                  <a:schemeClr val="hlink"/>
                </a:solidFill>
                <a:hlinkClick r:id="rId3"/>
              </a:rPr>
              <a:t>4-square activity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a sentence or two, explain an argument you have had with a parent or friend: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74" name="Shape 74"/>
          <p:cNvGraphicFramePr/>
          <p:nvPr/>
        </p:nvGraphicFramePr>
        <p:xfrm>
          <a:off x="952500" y="180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{4EA06030-58C3-4D91-BD4A-77E7E714DDFE}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5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My side of the argument.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My parent’s (friend’s) side of the argument.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2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5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My parents response would be...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My response would be...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32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2: Sample Counter Arguments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 the example text of proposition 19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Read once highlighting in yellow the arguments in favor of the proposition.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Re read and highlight in pink the argument against proposition.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2: Exit Slip 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Pick a topic to write about for an argumentative research paper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Complete the 4-square box for your argument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3: The Question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Form some researchable questions for your topic.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3: The Introduction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7 Hooks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Thesis = </a:t>
            </a:r>
            <a:r>
              <a:rPr lang="en">
                <a:solidFill>
                  <a:srgbClr val="FF0000"/>
                </a:solidFill>
              </a:rPr>
              <a:t>topic</a:t>
            </a:r>
            <a:r>
              <a:rPr lang="en"/>
              <a:t> + </a:t>
            </a:r>
            <a:r>
              <a:rPr lang="en">
                <a:solidFill>
                  <a:srgbClr val="38761D"/>
                </a:solidFill>
              </a:rPr>
              <a:t>opinion</a:t>
            </a:r>
            <a:r>
              <a:rPr lang="en"/>
              <a:t> + </a:t>
            </a:r>
            <a:r>
              <a:rPr lang="en">
                <a:solidFill>
                  <a:srgbClr val="0000FF"/>
                </a:solidFill>
              </a:rPr>
              <a:t>reasons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>
                <a:solidFill>
                  <a:srgbClr val="FF0000"/>
                </a:solidFill>
              </a:rPr>
              <a:t>Samsung</a:t>
            </a:r>
            <a:r>
              <a:rPr lang="en"/>
              <a:t> </a:t>
            </a:r>
            <a:r>
              <a:rPr lang="en">
                <a:solidFill>
                  <a:srgbClr val="38761D"/>
                </a:solidFill>
              </a:rPr>
              <a:t>is better than Apple</a:t>
            </a:r>
            <a:r>
              <a:rPr lang="en"/>
              <a:t> </a:t>
            </a:r>
            <a:r>
              <a:rPr lang="en">
                <a:solidFill>
                  <a:srgbClr val="0000FF"/>
                </a:solidFill>
              </a:rPr>
              <a:t>because they are less expensive and have a better operating system.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3: Sample Introductions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Kelly Gallagher samples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528</Words>
  <Application>Microsoft Office PowerPoint</Application>
  <PresentationFormat>On-screen Show (16:9)</PresentationFormat>
  <Paragraphs>88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Simple Light</vt:lpstr>
      <vt:lpstr>Research Paper</vt:lpstr>
      <vt:lpstr>Day 1: Let the Research Begin </vt:lpstr>
      <vt:lpstr>Day 2: Practice Taking a Stand</vt:lpstr>
      <vt:lpstr>Day 2: 4-square activity</vt:lpstr>
      <vt:lpstr>Day 2: Sample Counter Arguments</vt:lpstr>
      <vt:lpstr>Day 2: Exit Slip </vt:lpstr>
      <vt:lpstr>Day 3: The Question</vt:lpstr>
      <vt:lpstr>Day 3: The Introduction</vt:lpstr>
      <vt:lpstr>Day 3: Sample Introductions</vt:lpstr>
      <vt:lpstr>Day 3: Exit Slip</vt:lpstr>
      <vt:lpstr>Day 4: Credible Sources</vt:lpstr>
      <vt:lpstr>Day 5: The Body Paragraph</vt:lpstr>
      <vt:lpstr>Day 6: Conclusions</vt:lpstr>
      <vt:lpstr>Day 7: Formatting the paper </vt:lpstr>
      <vt:lpstr>Day 8: Revising</vt:lpstr>
      <vt:lpstr>Day 9: Edit</vt:lpstr>
      <vt:lpstr>Day 10:Turn it 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Paper</dc:title>
  <dc:creator>Neva Ward</dc:creator>
  <cp:lastModifiedBy>Neva Ward</cp:lastModifiedBy>
  <cp:revision>1</cp:revision>
  <dcterms:modified xsi:type="dcterms:W3CDTF">2017-09-20T18:14:21Z</dcterms:modified>
</cp:coreProperties>
</file>