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Bell ringer 10 min.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35 min.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10 min.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min.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15 min.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15 min.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Solar Eclipse 2017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day 1: relevant reading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 9-10.5: Develop and strengthen writing as needed by planning, revising, editing, rewriting, or trying a new approach, focusing on addressing what is most significant for a specific purpose and audience.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Complete grammar pretest on kahoot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Write about your experience with the eclipse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Revise for specific dates, times, names of people and places, and other word choice options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Revise for metaphors and similes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Revise for verbs 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Review pp. 128-151 in grammar book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Exit slip: E-mail me your revisions. I want to see all 4 drafts to see how you made changes, please. In the subject line type “solar eclipse 2017 rewrites”.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SWBAT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Explain different purposes for writing and analyze different characteristics of fiction and nonfiction writing.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RL 9-10.2: analyze in detail its [central idea] development over the course of the text, including how it emerges and is shaped and refined by specific details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write?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 list of reasons to write.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Then, write a paragraph explaining one of those reasons.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Reasons to write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learn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remember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organize your thoughts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improve language skills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explore your feelings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know what you think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entertain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make others laugh	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persuade others to think a certain way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convince others you are write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advance in your job or career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convey a message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get what you want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avoid a face-to-face conversation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send out a message to a greater audience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 share timely,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 1 of 4 Sun and Moon stories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your notes, write an explanation of stories like the one you read. In other words, what was the author’s purpose?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 informational text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informational text different? Explain.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Think, pair, square, share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Solar Eclipse 2017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Day 2: relevant writing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SWBAT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See the improvements in their drafts.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(16:9)</PresentationFormat>
  <Paragraphs>50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Solar Eclipse 2017</vt:lpstr>
      <vt:lpstr>SWBAT</vt:lpstr>
      <vt:lpstr>CCSS</vt:lpstr>
      <vt:lpstr>Why write?</vt:lpstr>
      <vt:lpstr>Reasons to write</vt:lpstr>
      <vt:lpstr>Read 1 of 4 Sun and Moon stories</vt:lpstr>
      <vt:lpstr>Read informational text</vt:lpstr>
      <vt:lpstr>Solar Eclipse 2017</vt:lpstr>
      <vt:lpstr>SWBAT</vt:lpstr>
      <vt:lpstr>CCSS</vt:lpstr>
      <vt:lpstr>Complete grammar pretest on kahoot</vt:lpstr>
      <vt:lpstr>Write about your experience with the eclipse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Eclipse 2017</dc:title>
  <dc:creator>Neva Ward</dc:creator>
  <cp:lastModifiedBy>Neva Ward</cp:lastModifiedBy>
  <cp:revision>1</cp:revision>
  <dcterms:modified xsi:type="dcterms:W3CDTF">2017-08-19T19:08:11Z</dcterms:modified>
</cp:coreProperties>
</file>