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TKM Quiz Questions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1-4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According to the beginning of the book, how old is Jem?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does Miss Caroline tell Scout she may no longer do with her father?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simple trick does Atticus teach Scout at the end of chapter 3?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Scout, Jem and Dill played a game and perfected its dialogue and action. What was that game?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does economy mean?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“Going on 13” (aka 12 years old)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Read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To consider another's’ perspective.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Acting out like Boo Radley.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Thrift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5-8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39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is Boo Radley’s real name?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does Jem lose in the Radley yard?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Name one object that was found in the tree?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Who gave Scout a blanket during the fire?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does tacit mean?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Arthur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His pants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Soap, pocket watch, arrow head, pennies, gum, spelling medal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Boo (Arthur) Radley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Implied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9-12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is Scout’s given name?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Who does Scout punch at Christmas?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sport does Jem like the best?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made Atticus use a gun when it was out of his character to do so?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does the word foray mean?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Jean Louise Finch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Francis (her cousin)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Football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There was a rabid dog in the street.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Sudden attack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Chapters 13-16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033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Who comes to live with Jem and Scout?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Who does Atticus stop from running away?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Who stops Mr. Cunningham from bothering Tom?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Who said, “Mr. Cunningham’s basically a good man, … he just has his blind spots along with the rest of us” (210).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What does ignorant mean?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Aunt Alexandra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Dill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Scout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Atticus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Unlearned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On-screen Show (16:9)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simple-light-2</vt:lpstr>
      <vt:lpstr>TKM Quiz Questions</vt:lpstr>
      <vt:lpstr>Chapters 1-4</vt:lpstr>
      <vt:lpstr>Chapters 5-8</vt:lpstr>
      <vt:lpstr>Chapters 9-12</vt:lpstr>
      <vt:lpstr>Chapters 13-16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TKM Quiz Questions</dc:title>
  <dc:creator>Neva Ward</dc:creator>
  <cp:lastModifiedBy>Neva Ward</cp:lastModifiedBy>
  <cp:revision>1</cp:revision>
  <dcterms:modified xsi:type="dcterms:W3CDTF">2017-05-10T14:58:11Z</dcterms:modified>
</cp:coreProperties>
</file>