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cz/books/ml_lit_gr10/resources/pdfs/media_analysis/HS_4_Visuals_Film_TV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de.idaho.gov/academic/social-studies/files/common-core/Common-Core-State-Standards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sszone.com/cz/index.htm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1tOqZUNeb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ringer: Who has made you a better person? How?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Easy reading level.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monologue will work really well when one student sets a good example how fun it is. It’s not as affective when students are too embarrassed to participate or can’t act/read very well.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print a copy of the worksheet go to this website: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http://www.classzone.com/cz/books/ml_lit_gr10/resources/pdfs/media_analysis/HS_4_Visuals_Film_TV.pdf</a:t>
            </a:r>
            <a:r>
              <a:rPr lang="en"/>
              <a:t> (media analysis guides -analyzing visuals in film and tv)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Exit slips: Today’s learning objective was… We learned this by… The terms I need to know are… __ means…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Bell ringers will meet ccss W 9-10.10: write routinely (students should keep a notebook that they continue to add their reflections)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Common core state standards book: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https://www.sde.idaho.gov/academic/social-studies/files/common-core/Common-Core-State-Standards.pdf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classzone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http://www.classzone.com/cz/index.htm</a:t>
            </a:r>
            <a:r>
              <a:rPr lang="en"/>
              <a:t> for multiple-choice assessments. Students can raise their card (A,B,C,D) to demonstrate how they are comprehending the stories. Write on the seating chart who is answering incorrectly.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Bell ringer: Is there a cure for grief?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Average reading level.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Word choice from the tv show friends: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https://www.youtube.com/watch?v=B1tOqZUNebs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Long story. It will take several days to read.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ringer: How important is telling the truth?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 ringer: Are old ways the best ways? (Cliche: It’s an oldie, but a goody.)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Easy reading level.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ctionary.com/browse/tone?s=t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s.google.com/document/d/1P7qLSl5-bDxlArjwH29wa91ifzDS3y0JtqGBnjt5BcQ/edit" TargetMode="External"/><Relationship Id="rId5" Type="http://schemas.openxmlformats.org/officeDocument/2006/relationships/hyperlink" Target="https://docs.google.com/document/d/16pKdNfrF1wFLGWeDZHGPEmcqIhclQPELPPXxj0rY6ZE/edit" TargetMode="External"/><Relationship Id="rId4" Type="http://schemas.openxmlformats.org/officeDocument/2006/relationships/hyperlink" Target="https://docs.google.com/document/d/12bBqcGexxmvbZBQ0WOmNZKAu8W-oVlnQ2_MuP5UTv9Y/edit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SnraJOeOyM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1tOqZUNeb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google.com/document/d/1-ugLfvdFD7-puanGJAqj0mh1bt2Zsp_4cjUo05ksXx4/edi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0_f9XH9N1EHOfm6n07NJlYlPZaxZKU7G-Gak5k_Ud60/edi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zj1yG1_ytRCjWEPfyzUV1a01Mnk-GVJh-8xf8snB3j0/ed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2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character development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700"/>
              <a:t>Read </a:t>
            </a:r>
            <a:r>
              <a:rPr lang="en" sz="2700" i="1"/>
              <a:t>The Teacher Who Changed My Life pp. 210-221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</a:t>
            </a:r>
            <a:r>
              <a:rPr lang="en" u="sng">
                <a:solidFill>
                  <a:schemeClr val="hlink"/>
                </a:solidFill>
                <a:hlinkClick r:id="rId3"/>
              </a:rPr>
              <a:t> tone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List</a:t>
            </a:r>
            <a:r>
              <a:rPr lang="en"/>
              <a:t> of tones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u="sng">
                <a:solidFill>
                  <a:schemeClr val="hlink"/>
                </a:solidFill>
                <a:hlinkClick r:id="rId5"/>
              </a:rPr>
              <a:t>monologue</a:t>
            </a:r>
            <a:r>
              <a:rPr lang="en"/>
              <a:t> using different tones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Answer guided reading </a:t>
            </a:r>
            <a:r>
              <a:rPr lang="en" u="sng">
                <a:solidFill>
                  <a:schemeClr val="hlink"/>
                </a:solidFill>
                <a:hlinkClick r:id="rId6"/>
              </a:rPr>
              <a:t>questions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View the movie clip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Finding Forrester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a character believable? Refer to pages 260-261 in the text.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4">
            <a:alphaModFix/>
          </a:blip>
          <a:srcRect l="27625" t="3334" r="29723" b="3529"/>
          <a:stretch/>
        </p:blipFill>
        <p:spPr>
          <a:xfrm>
            <a:off x="311700" y="1613025"/>
            <a:ext cx="2399825" cy="295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CCSS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RL 9-10.3: analyze how complex characters...develop…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RI 9-10.6: determine an author’s point of view or purpose…analyze…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Objective(s)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SWBAT make inferences and analyze...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character traits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motivation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main ideas ...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using supportive details from the text.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highlight>
                  <a:srgbClr val="FFFF00"/>
                </a:highlight>
              </a:rPr>
              <a:t>Static character:</a:t>
            </a:r>
            <a:r>
              <a:rPr lang="en" sz="1800"/>
              <a:t> doesn’t undergo change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Scar 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Sherlock Holmes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Atticus Finch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Draco Malfoy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 Flat characters are similar, but they may not act as a protagonist (like Sherlock Holmes is). Instead, they are restricted to side characters (like Atticus Finch).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highlight>
                  <a:srgbClr val="FFFF00"/>
                </a:highlight>
              </a:rPr>
              <a:t>Dynamic character: </a:t>
            </a:r>
            <a:r>
              <a:rPr lang="en" sz="1800"/>
              <a:t>undergoes change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Harry Potter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Scout and Jem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Scrooge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Bilbo Baggins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* Round characters are similar, but dynamic characters must change internally (like Scrooge goes from being miserly to being generous because his internal perspective has changed).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Shoofly Pie</a:t>
            </a:r>
            <a:r>
              <a:rPr lang="en"/>
              <a:t> pp. 166-185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 character traits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List Joey’s character</a:t>
            </a:r>
            <a:r>
              <a:rPr lang="en" u="sng">
                <a:solidFill>
                  <a:schemeClr val="hlink"/>
                </a:solidFill>
                <a:hlinkClick r:id="rId3"/>
              </a:rPr>
              <a:t> traits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Pick someone else for which to list character traits and justify your thoughts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4"/>
              </a:rPr>
              <a:t>questions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Root words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Sol (p. 220)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Contra (p. 258)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Like the Sun</a:t>
            </a:r>
            <a:r>
              <a:rPr lang="en"/>
              <a:t> pp. 202-209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Answer reading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 </a:t>
            </a:r>
            <a:r>
              <a:rPr lang="en" i="1"/>
              <a:t>A Celebration of Grandfathers</a:t>
            </a:r>
            <a:r>
              <a:rPr lang="en"/>
              <a:t> pp. 222-229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Guided reading </a:t>
            </a:r>
            <a:r>
              <a:rPr lang="en" u="sng">
                <a:solidFill>
                  <a:schemeClr val="hlink"/>
                </a:solidFill>
                <a:hlinkClick r:id="rId3"/>
              </a:rPr>
              <a:t>questions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Tone (p. R114)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Mentor (p. 214)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Tact (p. 216)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Isolated (p. 217)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Avidly (p. 218)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Catalyst (p. 218)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Emphatically (p. 218)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Define. Use. Illustrate.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Define the word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Use the word in a sentence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Draw a picture to represent the word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Bonus: Write synonym and antonym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522</Words>
  <Application>Microsoft Office PowerPoint</Application>
  <PresentationFormat>On-screen Show (16:9)</PresentationFormat>
  <Paragraphs>72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simple-light-2</vt:lpstr>
      <vt:lpstr>Unit 2</vt:lpstr>
      <vt:lpstr>CCSS</vt:lpstr>
      <vt:lpstr>Objective(s)</vt:lpstr>
      <vt:lpstr>Vocabulary</vt:lpstr>
      <vt:lpstr>Read Shoofly Pie pp. 166-185</vt:lpstr>
      <vt:lpstr>Vocabulary</vt:lpstr>
      <vt:lpstr>Read Like the Sun pp. 202-209</vt:lpstr>
      <vt:lpstr>Read A Celebration of Grandfathers pp. 222-229</vt:lpstr>
      <vt:lpstr>Vocabulary </vt:lpstr>
      <vt:lpstr>Read The Teacher Who Changed My Life pp. 210-221</vt:lpstr>
      <vt:lpstr>View the movie clip Finding Forrester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</dc:title>
  <dc:creator>Neva Ward</dc:creator>
  <cp:lastModifiedBy>Neva Ward</cp:lastModifiedBy>
  <cp:revision>1</cp:revision>
  <dcterms:modified xsi:type="dcterms:W3CDTF">2016-12-08T19:05:44Z</dcterms:modified>
</cp:coreProperties>
</file>