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4BC149-4491-43B3-A067-2D1CC9747271}">
  <a:tblStyle styleId="{C44BC149-4491-43B3-A067-2D1CC9747271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vPlua2axPKdIhDBgpMJCK57GHpRpIWBBkwd5vvucNjQ/edit#slide=id.p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mhsenglishdepartment.weebly.com/uploads/3/4/0/5/3405281/common_core_rubrics_gr9-10.pdf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de.idaho.gov/academic/social-studies/files/common-core/Common-Core-State-Standards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zone.com/cz/books/ml_lit_gr10/secured/teacher/resources/pdfs/assessment_file/L10AF_BOOK1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lasszone.com/cz/books/ml_lit_gr10/secured/teacher/resources/pdfs/assessment_file/L10AF_BOOK1AK.pdf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Challenging reading level.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Bell ringer: What makes someone popular? Rank your list of qualities.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Pop quiz vocabulary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 ringer: List the aspects of home you would miss if you were to move abroad. Explain why you would miss those things listed and reflect on their significance.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One possible way to approach the narrative writing assignment but this would take a couple weeks: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https://docs.google.com/presentation/d/1vPlua2axPKdIhDBgpMJCK57GHpRpIWBBkwd5vvucNjQ/edit#slide=id.p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Common rubrics: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http://mhsenglishdepartment.weebly.com/uploads/3/4/0/5/3405281/common_core_rubrics_gr9-10.pdf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Common core state standards book: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https://www.sde.idaho.gov/academic/social-studies/files/common-core/Common-Core-State-Standards.pdf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Exit slips: Today’s learning objective was… We learned this by… The terms I need to know are… __ means…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Bell ringers will meet ccss W 9-10.10: write routinely (students should keep a notebook that they continue to add their reflections)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Selection tests can be found here: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http://www.classzone.com/cz/books/ml_lit_gr10/secured/teacher/resources/pdfs/assessment_file/L10AF_BOOK1.pdf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answers can be found here: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http://www.classzone.com/cz/books/ml_lit_gr10/secured/teacher/resources/pdfs/assessment_file/L10AF_BOOK1AK.pdf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 ringer: Does knowledge come at a price? If so, what is the price? If not, why not?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Audio is about 30 min.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Bell ringer: Which technological innovations have improved the quality of everyday life? Which ones have a negative impact? Write a paragraph telling whether  you think technology overall has had a negative or a positive effect on everyday life.</a:t>
            </a:r>
          </a:p>
          <a:p>
            <a:pPr lvl="0">
              <a:spcBef>
                <a:spcPts val="0"/>
              </a:spcBef>
              <a:buNone/>
            </a:pPr>
            <a:r>
              <a:rPr lang="en" sz="3600"/>
              <a:t>Audio is about 16 min.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O6_AfIRVhX0ZWOJwBIrlv2uVdckPIZUU6Eo0BJ5kFZU/edi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w5O4tlok-Sgp_2rxS6cz7Jayb0hEXYmcuals96oV_Rk/edi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zone.com/cz/books/ml_lit_gr10/secured/teacher/resources/pdfs/assessment_file/AS_Book2_L10B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lasszone.com/cz/books/ml_lit_gr10/secured/teacher/resources/pdfs/assessment_file/L10AF_BOOK1AK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pi89HP0k1MT8Qm_6RHmNR6a3_FJMFBCAPvOXPY3J2vI/edit#slide=id.g1c0daf14d9_0_1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ck2bJPFDy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yofeMUMquE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L9bqmTX7g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s.google.com/document/d/1UcXjOMxw-7ki1crPDwe2o80HAUjgM2wn5dRGtJSEr70/edi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5pI1tqHJw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s.google.com/document/d/1XpJrEzcb187LnLsGmeqKQ45ec4lbBGcAQLATi0ueQEY/edi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3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narrative devices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Theme (p. R114)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/>
              <a:t>The Doll’s House</a:t>
            </a:r>
            <a:r>
              <a:rPr lang="en"/>
              <a:t> pp. 320-331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reading </a:t>
            </a:r>
            <a:r>
              <a:rPr lang="en" u="sng">
                <a:solidFill>
                  <a:schemeClr val="hlink"/>
                </a:solidFill>
                <a:hlinkClick r:id="rId3"/>
              </a:rPr>
              <a:t>questions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 (p. 315)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Sen (p.350)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Plac (p. 358)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/>
              <a:t>Dyaspora</a:t>
            </a:r>
            <a:r>
              <a:rPr lang="en"/>
              <a:t> pp. 360-367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reading </a:t>
            </a:r>
            <a:r>
              <a:rPr lang="en" u="sng">
                <a:solidFill>
                  <a:schemeClr val="hlink"/>
                </a:solidFill>
                <a:hlinkClick r:id="rId3"/>
              </a:rPr>
              <a:t>questions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Summative Reading Assessment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http://www.classzone.com/cz/books/ml_lit_gr10/secured/teacher/resources/pdfs/assessment_file/AS_Book2_L10B.pdf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Answers: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http://www.classzone.com/cz/books/ml_lit_gr10/secured/teacher/resources/pdfs/assessment_file/L10AF_BOOK1AK.pdf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Summative Writing Assessment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Write a narrative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CCSS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RL 9-10.5: Analyze how an author's choices concerning how to structure a text, order events...manipulate time...create...mystery, tension, or surprise.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W. 9-10.3: Write narratives to develop real or imagined experiences or events using effective technique, well-chosen details, and well-structured event sequences. 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Objective(s)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SWBAT analyze…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point of view specifically identifying first-person p.o.v., omniscient p.o.v., and second p.o.v., 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as well as analyze how the author uses flashback or chronological order for effect.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Point of view</a:t>
            </a:r>
            <a:r>
              <a:rPr lang="en"/>
              <a:t> (pp.282-283)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first person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second person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third-person omniscient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Foreshadowing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 u="sng">
                <a:solidFill>
                  <a:schemeClr val="hlink"/>
                </a:solidFill>
                <a:hlinkClick r:id="rId3"/>
              </a:rPr>
              <a:t>By the Waters of Babylon</a:t>
            </a:r>
            <a:r>
              <a:rPr lang="en"/>
              <a:t> pp. 288-303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reading </a:t>
            </a:r>
            <a:r>
              <a:rPr lang="en" u="sng">
                <a:solidFill>
                  <a:schemeClr val="hlink"/>
                </a:solidFill>
                <a:hlinkClick r:id="rId4"/>
              </a:rPr>
              <a:t>questions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Complete the chart as you read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80" name="Shape 80"/>
          <p:cNvGraphicFramePr/>
          <p:nvPr/>
        </p:nvGraphicFramePr>
        <p:xfrm>
          <a:off x="952500" y="2289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{C44BC149-4491-43B3-A067-2D1CC9747271}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Places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Important Details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My Inferences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1. Dead Places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2. The great river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3. The Place of the Gods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Paranoia (p. 308)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Manipulate (p. 310)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Tremulous (p. 310)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Oblivious (p. 313)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Sublime (p. 313)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 u="sng">
                <a:solidFill>
                  <a:schemeClr val="hlink"/>
                </a:solidFill>
                <a:hlinkClick r:id="rId3"/>
              </a:rPr>
              <a:t>There Will Come Soft Rains</a:t>
            </a:r>
            <a:r>
              <a:rPr lang="en"/>
              <a:t> pp. 304-315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reading </a:t>
            </a:r>
            <a:r>
              <a:rPr lang="en" u="sng">
                <a:solidFill>
                  <a:schemeClr val="hlink"/>
                </a:solidFill>
                <a:hlinkClick r:id="rId4"/>
              </a:rPr>
              <a:t>questions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Synthesize (p. 316)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/>
              <a:t>Inside the Home of the Future</a:t>
            </a:r>
            <a:r>
              <a:rPr lang="en"/>
              <a:t> pp. 316-19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4294967295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i="1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1147375" y="1741700"/>
            <a:ext cx="2196000" cy="21351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Inside the Home of the Future</a:t>
            </a:r>
          </a:p>
        </p:txBody>
      </p:sp>
      <p:sp>
        <p:nvSpPr>
          <p:cNvPr id="106" name="Shape 106"/>
          <p:cNvSpPr/>
          <p:nvPr/>
        </p:nvSpPr>
        <p:spPr>
          <a:xfrm>
            <a:off x="5627750" y="1741700"/>
            <a:ext cx="2196000" cy="21351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Will Come Soft Rains</a:t>
            </a:r>
          </a:p>
        </p:txBody>
      </p:sp>
      <p:sp>
        <p:nvSpPr>
          <p:cNvPr id="107" name="Shape 107"/>
          <p:cNvSpPr/>
          <p:nvPr/>
        </p:nvSpPr>
        <p:spPr>
          <a:xfrm>
            <a:off x="3813400" y="2392312"/>
            <a:ext cx="860100" cy="816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3813400" y="1297025"/>
            <a:ext cx="860100" cy="816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7573125" y="1152475"/>
            <a:ext cx="860100" cy="816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3813400" y="3632150"/>
            <a:ext cx="860100" cy="816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595475" y="1152475"/>
            <a:ext cx="860100" cy="816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231900" y="2633450"/>
            <a:ext cx="860100" cy="816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648700" y="3717400"/>
            <a:ext cx="860100" cy="816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8052350" y="2349675"/>
            <a:ext cx="860100" cy="816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7467050" y="3632150"/>
            <a:ext cx="860100" cy="816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6" name="Shape 116"/>
          <p:cNvCxnSpPr>
            <a:stCxn id="111" idx="5"/>
            <a:endCxn id="105" idx="1"/>
          </p:cNvCxnSpPr>
          <p:nvPr/>
        </p:nvCxnSpPr>
        <p:spPr>
          <a:xfrm>
            <a:off x="1329616" y="1848974"/>
            <a:ext cx="139500" cy="20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7" name="Shape 117"/>
          <p:cNvCxnSpPr>
            <a:stCxn id="112" idx="6"/>
          </p:cNvCxnSpPr>
          <p:nvPr/>
        </p:nvCxnSpPr>
        <p:spPr>
          <a:xfrm rot="10800000" flipH="1">
            <a:off x="1092000" y="3000950"/>
            <a:ext cx="149400" cy="40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8" name="Shape 118"/>
          <p:cNvCxnSpPr>
            <a:stCxn id="113" idx="7"/>
            <a:endCxn id="105" idx="3"/>
          </p:cNvCxnSpPr>
          <p:nvPr/>
        </p:nvCxnSpPr>
        <p:spPr>
          <a:xfrm rot="10800000" flipH="1">
            <a:off x="1382841" y="3564200"/>
            <a:ext cx="86100" cy="27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9" name="Shape 119"/>
          <p:cNvCxnSpPr>
            <a:stCxn id="108" idx="3"/>
          </p:cNvCxnSpPr>
          <p:nvPr/>
        </p:nvCxnSpPr>
        <p:spPr>
          <a:xfrm flipH="1">
            <a:off x="3210358" y="1993524"/>
            <a:ext cx="729000" cy="21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0" name="Shape 120"/>
          <p:cNvCxnSpPr/>
          <p:nvPr/>
        </p:nvCxnSpPr>
        <p:spPr>
          <a:xfrm>
            <a:off x="4620300" y="1848975"/>
            <a:ext cx="1275900" cy="349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1" name="Shape 121"/>
          <p:cNvCxnSpPr>
            <a:stCxn id="107" idx="2"/>
            <a:endCxn id="105" idx="6"/>
          </p:cNvCxnSpPr>
          <p:nvPr/>
        </p:nvCxnSpPr>
        <p:spPr>
          <a:xfrm flipH="1">
            <a:off x="3343300" y="2800312"/>
            <a:ext cx="4701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2" name="Shape 122"/>
          <p:cNvCxnSpPr>
            <a:stCxn id="107" idx="6"/>
            <a:endCxn id="106" idx="2"/>
          </p:cNvCxnSpPr>
          <p:nvPr/>
        </p:nvCxnSpPr>
        <p:spPr>
          <a:xfrm>
            <a:off x="4673500" y="2800312"/>
            <a:ext cx="9543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3" name="Shape 123"/>
          <p:cNvCxnSpPr>
            <a:stCxn id="110" idx="1"/>
            <a:endCxn id="105" idx="5"/>
          </p:cNvCxnSpPr>
          <p:nvPr/>
        </p:nvCxnSpPr>
        <p:spPr>
          <a:xfrm rot="10800000">
            <a:off x="3021658" y="3564150"/>
            <a:ext cx="917700" cy="18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4" name="Shape 124"/>
          <p:cNvCxnSpPr>
            <a:stCxn id="110" idx="7"/>
          </p:cNvCxnSpPr>
          <p:nvPr/>
        </p:nvCxnSpPr>
        <p:spPr>
          <a:xfrm rot="10800000" flipH="1">
            <a:off x="4547541" y="3391050"/>
            <a:ext cx="1225500" cy="360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5" name="Shape 125"/>
          <p:cNvCxnSpPr>
            <a:stCxn id="115" idx="1"/>
            <a:endCxn id="106" idx="5"/>
          </p:cNvCxnSpPr>
          <p:nvPr/>
        </p:nvCxnSpPr>
        <p:spPr>
          <a:xfrm rot="10800000">
            <a:off x="7502108" y="3564150"/>
            <a:ext cx="90900" cy="18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6" name="Shape 126"/>
          <p:cNvCxnSpPr>
            <a:stCxn id="114" idx="2"/>
            <a:endCxn id="106" idx="6"/>
          </p:cNvCxnSpPr>
          <p:nvPr/>
        </p:nvCxnSpPr>
        <p:spPr>
          <a:xfrm flipH="1">
            <a:off x="7823750" y="2757675"/>
            <a:ext cx="228600" cy="5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7" name="Shape 127"/>
          <p:cNvCxnSpPr>
            <a:stCxn id="109" idx="3"/>
            <a:endCxn id="106" idx="7"/>
          </p:cNvCxnSpPr>
          <p:nvPr/>
        </p:nvCxnSpPr>
        <p:spPr>
          <a:xfrm flipH="1">
            <a:off x="7502283" y="1848974"/>
            <a:ext cx="196800" cy="20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516</Words>
  <Application>Microsoft Office PowerPoint</Application>
  <PresentationFormat>On-screen Show (16:9)</PresentationFormat>
  <Paragraphs>67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simple-light-2</vt:lpstr>
      <vt:lpstr>Unit 3</vt:lpstr>
      <vt:lpstr>CCSS</vt:lpstr>
      <vt:lpstr>Objective(s)</vt:lpstr>
      <vt:lpstr>Vocabulary</vt:lpstr>
      <vt:lpstr>Read By the Waters of Babylon pp. 288-303</vt:lpstr>
      <vt:lpstr>Vocabulary</vt:lpstr>
      <vt:lpstr>Read There Will Come Soft Rains pp. 304-315</vt:lpstr>
      <vt:lpstr>Vocabulary</vt:lpstr>
      <vt:lpstr>Read Inside the Home of the Future pp. 316-19</vt:lpstr>
      <vt:lpstr>Vocabulary</vt:lpstr>
      <vt:lpstr>Read The Doll’s House pp. 320-331</vt:lpstr>
      <vt:lpstr>Vocabulary</vt:lpstr>
      <vt:lpstr>Read Dyaspora pp. 360-367</vt:lpstr>
      <vt:lpstr>Summative Reading Assessment</vt:lpstr>
      <vt:lpstr>Summative Writing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Neva Ward</dc:creator>
  <cp:lastModifiedBy>Neva Ward</cp:lastModifiedBy>
  <cp:revision>1</cp:revision>
  <dcterms:modified xsi:type="dcterms:W3CDTF">2017-01-26T15:20:21Z</dcterms:modified>
</cp:coreProperties>
</file>