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de.idaho.gov/academic/social-studies/files/common-core/Common-Core-State-Standards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Common core state standards book: </a:t>
            </a:r>
            <a:r>
              <a:rPr lang="en" u="sng">
                <a:solidFill>
                  <a:schemeClr val="accent5"/>
                </a:solidFill>
                <a:hlinkClick r:id="rId3"/>
              </a:rPr>
              <a:t>https://www.sde.idaho.gov/academic/social-studies/files/common-core/Common-Core-State-Standards.pdf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level: avg.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About 13 min. Audio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Answer qs on pg. 403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level: challenging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Audio about 13 min.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Answer qs on pg. 417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 qs on pg 447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vEcHXUPlx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6AABtogwA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4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CCSS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Determine a</a:t>
            </a:r>
            <a:r>
              <a:rPr lang="en" b="1"/>
              <a:t> theme </a:t>
            </a:r>
            <a:r>
              <a:rPr lang="en"/>
              <a:t>or central idea of a text and analyze in detail its development over the course of the text, including how it emerges and is shaped and refined by specific details; provide an objective summary of the text.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Objective(s)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SWBAT identify and analyze…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theme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symbolism.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Theme (pp.386-389, R114)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Symbol (pp. 386-389, R114)\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Verbal irony (pp. 443, R108)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</a:t>
            </a:r>
            <a:r>
              <a:rPr lang="en" i="1" u="sng">
                <a:solidFill>
                  <a:schemeClr val="hlink"/>
                </a:solidFill>
                <a:hlinkClick r:id="rId3"/>
              </a:rPr>
              <a:t>The Interlopers</a:t>
            </a:r>
            <a:r>
              <a:rPr lang="en" u="sng">
                <a:solidFill>
                  <a:schemeClr val="hlink"/>
                </a:solidFill>
                <a:hlinkClick r:id="rId3"/>
              </a:rPr>
              <a:t> </a:t>
            </a:r>
            <a:r>
              <a:rPr lang="en"/>
              <a:t>pp. 394-405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dirty="0"/>
              <a:t>Vocabulary: </a:t>
            </a:r>
            <a:r>
              <a:rPr lang="en" dirty="0"/>
              <a:t>define, exemplify, illustrate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Acquiesce	(396)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Condolence	(400)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Draft		(400)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Interloper	(396)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Languor	</a:t>
            </a:r>
            <a:r>
              <a:rPr lang="en" dirty="0" smtClean="0"/>
              <a:t>(</a:t>
            </a:r>
            <a:r>
              <a:rPr lang="en" dirty="0"/>
              <a:t>401)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Marauder	(398)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Pestilential	(401)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Pinioned		(399)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Precipitous	(396)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Succor 		(401)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</a:t>
            </a:r>
            <a:r>
              <a:rPr lang="en" i="1" u="sng">
                <a:solidFill>
                  <a:schemeClr val="hlink"/>
                </a:solidFill>
                <a:hlinkClick r:id="rId3"/>
              </a:rPr>
              <a:t>Two Friends</a:t>
            </a:r>
            <a:r>
              <a:rPr lang="en"/>
              <a:t> pp. 406-419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dirty="0"/>
              <a:t>Vocabulary</a:t>
            </a:r>
            <a:r>
              <a:rPr lang="en" dirty="0"/>
              <a:t>: Define, exemplify, illustrate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Dejectedly 	(408)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Fanatical 	(408)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Rejuvenated 	(410)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Pensive 	</a:t>
            </a:r>
            <a:r>
              <a:rPr lang="en" dirty="0" smtClean="0"/>
              <a:t>(</a:t>
            </a:r>
            <a:r>
              <a:rPr lang="en" dirty="0"/>
              <a:t>410)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Eccentric 	(411)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Atrocity 	</a:t>
            </a:r>
            <a:r>
              <a:rPr lang="en" dirty="0" smtClean="0"/>
              <a:t>(</a:t>
            </a:r>
            <a:r>
              <a:rPr lang="en" dirty="0"/>
              <a:t>411)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Afford 		(412)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Unperturbed (416)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</a:t>
            </a:r>
            <a:r>
              <a:rPr lang="en" i="1"/>
              <a:t>Do not weep, maiden, for war is kind </a:t>
            </a:r>
            <a:r>
              <a:rPr lang="en"/>
              <a:t>and</a:t>
            </a:r>
            <a:r>
              <a:rPr lang="en" i="1"/>
              <a:t> The sonnet-ballad</a:t>
            </a:r>
            <a:r>
              <a:rPr lang="en"/>
              <a:t> pp 442-447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61025" y="1671325"/>
            <a:ext cx="8520600" cy="289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Bell ringer: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Who are the victims of war?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Exit slip: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Write 2 poems. The first poem about a nurse losing her war patient. The second poem about a son losing his father in a war.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Complete Unit 4 Assessment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9 multiple-choice questions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On-screen Show (16:9)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simple-light-2</vt:lpstr>
      <vt:lpstr>Unit 4</vt:lpstr>
      <vt:lpstr>CCSS</vt:lpstr>
      <vt:lpstr>Objective(s)</vt:lpstr>
      <vt:lpstr>Vocabulary</vt:lpstr>
      <vt:lpstr>Read The Interlopers pp. 394-405</vt:lpstr>
      <vt:lpstr>Read Two Friends pp. 406-419</vt:lpstr>
      <vt:lpstr>Read Do not weep, maiden, for war is kind and The sonnet-ballad pp 442-447</vt:lpstr>
      <vt:lpstr>Complete Unit 4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</dc:title>
  <dc:creator>Neva Ward</dc:creator>
  <cp:lastModifiedBy>Neva Ward</cp:lastModifiedBy>
  <cp:revision>1</cp:revision>
  <dcterms:modified xsi:type="dcterms:W3CDTF">2017-01-31T19:40:45Z</dcterms:modified>
</cp:coreProperties>
</file>