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9369E3F-223F-4BB7-96E1-80C7E8A078B7}">
  <a:tblStyle styleId="{F9369E3F-223F-4BB7-96E1-80C7E8A078B7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Bell ringer = 5 min.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Reading = 15 min.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Chart = 5 min.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Chart =10 min.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Bell ringer = 5 min.</a:t>
            </a: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Reading = 20 min.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Answer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qs</a:t>
            </a:r>
            <a:r>
              <a:rPr lang="en-US" baseline="0" dirty="0" smtClean="0"/>
              <a:t>. = 30 min.</a:t>
            </a:r>
          </a:p>
          <a:p>
            <a:pPr lvl="0">
              <a:spcBef>
                <a:spcPts val="0"/>
              </a:spcBef>
              <a:buNone/>
            </a:pPr>
            <a:r>
              <a:rPr lang="en-US" baseline="0" dirty="0" err="1" smtClean="0"/>
              <a:t>Kahoot</a:t>
            </a:r>
            <a:r>
              <a:rPr lang="en-US" baseline="0" dirty="0" smtClean="0"/>
              <a:t> game if there is time</a:t>
            </a: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Unit 5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author’s purpose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SWBAT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Define and identify terms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Analyze word choice to identify author’s purpose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Restate writing prompt and cite textual support for claim(s)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CCSS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RL.9-10.1 Cite strong and thorough textual evidence to support analysis of what the text says explicitly as well as inferences drawn from the text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RL.9-10.4 Determine the meaning of words and phrases as they are used in the text, including figurative and connotative meanings; analyze the cumulative impact of specific word choices on meaning and tone (e.g., how the language evokes a sense of time and place; how it sets a formal or informal tone).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W.9-10.2b Develop the topic with well-chosen, relevant, and sufficient facts, extended definitions, concrete details, quotations, or other information and examples appropriate to the audience’s knowledge of the topic.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Define,illustrate, and exemplify the following terms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Tone (p. 489; R114)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Diction (p. 489)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Syntax (p. 489)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Read </a:t>
            </a:r>
            <a:r>
              <a:rPr lang="en" i="1"/>
              <a:t>The Plot Against People</a:t>
            </a:r>
            <a:r>
              <a:rPr lang="en"/>
              <a:t> pp. 488-493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2631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As you read the story, fill out the chart below.</a:t>
            </a:r>
          </a:p>
        </p:txBody>
      </p:sp>
      <p:graphicFrame>
        <p:nvGraphicFramePr>
          <p:cNvPr id="80" name="Shape 80"/>
          <p:cNvGraphicFramePr/>
          <p:nvPr/>
        </p:nvGraphicFramePr>
        <p:xfrm>
          <a:off x="400600" y="1629675"/>
          <a:ext cx="7759575" cy="3413125"/>
        </p:xfrm>
        <a:graphic>
          <a:graphicData uri="http://schemas.openxmlformats.org/drawingml/2006/table">
            <a:tbl>
              <a:tblPr>
                <a:noFill/>
                <a:tableStyleId>{F9369E3F-223F-4BB7-96E1-80C7E8A078B7}</a:tableStyleId>
              </a:tblPr>
              <a:tblGrid>
                <a:gridCol w="2586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6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6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722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Category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Examples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</a:rPr>
                        <a:t>Characteristics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695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695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695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After reading the story, fill out the chart below.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graphicFrame>
        <p:nvGraphicFramePr>
          <p:cNvPr id="87" name="Shape 87"/>
          <p:cNvGraphicFramePr/>
          <p:nvPr/>
        </p:nvGraphicFramePr>
        <p:xfrm>
          <a:off x="412325" y="1619250"/>
          <a:ext cx="7779175" cy="3491250"/>
        </p:xfrm>
        <a:graphic>
          <a:graphicData uri="http://schemas.openxmlformats.org/drawingml/2006/table">
            <a:tbl>
              <a:tblPr>
                <a:noFill/>
                <a:tableStyleId>{F9369E3F-223F-4BB7-96E1-80C7E8A078B7}</a:tableStyleId>
              </a:tblPr>
              <a:tblGrid>
                <a:gridCol w="2953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69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Key Elements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Evidence from Text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Description of Tone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Diction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Syntax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365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Images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Other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Define, illustrate, and exemplify the following terms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Stealth (p. 496)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Edict (p. 496)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Robustly (p. 498)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Predisposed (p. 499)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Adaptation (p. 499)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Capricious (p. 500)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Read </a:t>
            </a:r>
            <a:r>
              <a:rPr lang="en" i="1"/>
              <a:t>Why Leaves Turn Color in the Fall</a:t>
            </a:r>
            <a:r>
              <a:rPr lang="en"/>
              <a:t> pp. 494-501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Answer questions 4-9 on p. 501 and turn in to the teacher as an exit slip.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Row 1 write answer #4 on the board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Row 2 write answer #5 on the board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Row 1 write answer #6 on the board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Row 2 write answer #7 on the board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Row 1 write answer #8 on the board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Row 2 write answer #9 on the board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389</Words>
  <Application>Microsoft Office PowerPoint</Application>
  <PresentationFormat>On-screen Show (16:9)</PresentationFormat>
  <Paragraphs>50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Simple Light</vt:lpstr>
      <vt:lpstr>Unit 5</vt:lpstr>
      <vt:lpstr>SWBAT</vt:lpstr>
      <vt:lpstr>CCSS</vt:lpstr>
      <vt:lpstr>Define,illustrate, and exemplify the following terms</vt:lpstr>
      <vt:lpstr>Read The Plot Against People pp. 488-493</vt:lpstr>
      <vt:lpstr>PowerPoint Presentation</vt:lpstr>
      <vt:lpstr>Define, illustrate, and exemplify the following terms</vt:lpstr>
      <vt:lpstr>Read Why Leaves Turn Color in the Fall pp. 494-501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</dc:title>
  <dc:creator>Neva Ward</dc:creator>
  <cp:lastModifiedBy>Neva Ward</cp:lastModifiedBy>
  <cp:revision>1</cp:revision>
  <dcterms:modified xsi:type="dcterms:W3CDTF">2017-08-28T17:53:35Z</dcterms:modified>
</cp:coreProperties>
</file>